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27" r:id="rId3"/>
    <p:sldId id="319" r:id="rId4"/>
    <p:sldId id="320" r:id="rId5"/>
    <p:sldId id="322" r:id="rId6"/>
    <p:sldId id="301" r:id="rId7"/>
    <p:sldId id="323" r:id="rId8"/>
    <p:sldId id="303" r:id="rId9"/>
    <p:sldId id="304" r:id="rId10"/>
    <p:sldId id="302" r:id="rId11"/>
    <p:sldId id="328" r:id="rId12"/>
    <p:sldId id="309" r:id="rId13"/>
    <p:sldId id="312" r:id="rId14"/>
    <p:sldId id="264" r:id="rId15"/>
    <p:sldId id="267" r:id="rId16"/>
    <p:sldId id="310" r:id="rId17"/>
    <p:sldId id="311" r:id="rId18"/>
    <p:sldId id="269" r:id="rId19"/>
    <p:sldId id="268" r:id="rId20"/>
    <p:sldId id="307" r:id="rId21"/>
    <p:sldId id="308" r:id="rId22"/>
    <p:sldId id="300" r:id="rId23"/>
    <p:sldId id="272" r:id="rId24"/>
    <p:sldId id="273" r:id="rId25"/>
    <p:sldId id="271" r:id="rId26"/>
    <p:sldId id="274" r:id="rId27"/>
    <p:sldId id="277" r:id="rId28"/>
    <p:sldId id="278" r:id="rId29"/>
    <p:sldId id="279" r:id="rId30"/>
    <p:sldId id="281" r:id="rId31"/>
    <p:sldId id="270" r:id="rId32"/>
    <p:sldId id="334" r:id="rId33"/>
    <p:sldId id="335" r:id="rId34"/>
    <p:sldId id="282" r:id="rId35"/>
    <p:sldId id="313" r:id="rId36"/>
    <p:sldId id="284" r:id="rId37"/>
    <p:sldId id="283" r:id="rId38"/>
    <p:sldId id="285" r:id="rId39"/>
    <p:sldId id="314" r:id="rId40"/>
    <p:sldId id="315" r:id="rId41"/>
    <p:sldId id="290" r:id="rId42"/>
    <p:sldId id="291" r:id="rId43"/>
    <p:sldId id="292" r:id="rId44"/>
    <p:sldId id="293" r:id="rId45"/>
    <p:sldId id="294" r:id="rId46"/>
    <p:sldId id="330" r:id="rId47"/>
    <p:sldId id="296" r:id="rId48"/>
    <p:sldId id="316" r:id="rId49"/>
    <p:sldId id="318" r:id="rId50"/>
    <p:sldId id="329" r:id="rId51"/>
    <p:sldId id="331" r:id="rId52"/>
    <p:sldId id="332" r:id="rId53"/>
    <p:sldId id="288" r:id="rId54"/>
    <p:sldId id="333" r:id="rId55"/>
    <p:sldId id="299" r:id="rId56"/>
    <p:sldId id="298"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D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20" autoAdjust="0"/>
  </p:normalViewPr>
  <p:slideViewPr>
    <p:cSldViewPr>
      <p:cViewPr>
        <p:scale>
          <a:sx n="75" d="100"/>
          <a:sy n="75" d="100"/>
        </p:scale>
        <p:origin x="-182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YHH\Course\&#25968;&#25454;&#32467;&#26500;&#19982;&#31243;&#24207;&#35774;&#35745;&#22522;&#30784;\yhh\DOC\&#25945;&#23398;&#25928;&#26524;&#20998;&#26512;&#25968;&#254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YHH\Course\&#25968;&#25454;&#32467;&#26500;&#19982;&#31243;&#24207;&#35774;&#35745;&#22522;&#30784;\yhh\DOC\&#25945;&#23398;&#25928;&#26524;&#20998;&#26512;&#25968;&#254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y%20Documents\&#39033;&#30446;\CourseGrading\&#25512;&#24191;\2016.11&#23454;&#36341;&#25945;&#23398;\2013-2015&#21271;&#33322;-&#25512;&#208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y%20Documents\&#39033;&#30446;\CourseGrading\&#25512;&#24191;\2016.11&#23454;&#36341;&#25945;&#23398;\2013-2015&#21271;&#33322;-&#25512;&#208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t>按代码行统计</a:t>
            </a:r>
            <a:endParaRPr lang="en-US"/>
          </a:p>
        </c:rich>
      </c:tx>
      <c:layout/>
    </c:title>
    <c:plotArea>
      <c:layout/>
      <c:barChart>
        <c:barDir val="col"/>
        <c:grouping val="clustered"/>
        <c:ser>
          <c:idx val="0"/>
          <c:order val="0"/>
          <c:tx>
            <c:strRef>
              <c:f>Sheet1!$B$1</c:f>
              <c:strCache>
                <c:ptCount val="1"/>
                <c:pt idx="0">
                  <c:v>题目1</c:v>
                </c:pt>
              </c:strCache>
            </c:strRef>
          </c:tx>
          <c:cat>
            <c:strRef>
              <c:f>Sheet1!$A$2:$A$6</c:f>
              <c:strCache>
                <c:ptCount val="5"/>
                <c:pt idx="0">
                  <c:v>10级</c:v>
                </c:pt>
                <c:pt idx="1">
                  <c:v>11级</c:v>
                </c:pt>
                <c:pt idx="2">
                  <c:v>12级</c:v>
                </c:pt>
                <c:pt idx="3">
                  <c:v>13级</c:v>
                </c:pt>
                <c:pt idx="4">
                  <c:v>14级</c:v>
                </c:pt>
              </c:strCache>
            </c:strRef>
          </c:cat>
          <c:val>
            <c:numRef>
              <c:f>Sheet1!$B$2:$B$6</c:f>
              <c:numCache>
                <c:formatCode>General</c:formatCode>
                <c:ptCount val="5"/>
                <c:pt idx="0">
                  <c:v>26</c:v>
                </c:pt>
                <c:pt idx="1">
                  <c:v>20</c:v>
                </c:pt>
                <c:pt idx="2">
                  <c:v>22</c:v>
                </c:pt>
                <c:pt idx="3">
                  <c:v>38</c:v>
                </c:pt>
                <c:pt idx="4">
                  <c:v>40</c:v>
                </c:pt>
              </c:numCache>
            </c:numRef>
          </c:val>
        </c:ser>
        <c:ser>
          <c:idx val="1"/>
          <c:order val="1"/>
          <c:tx>
            <c:strRef>
              <c:f>Sheet1!$C$1</c:f>
              <c:strCache>
                <c:ptCount val="1"/>
                <c:pt idx="0">
                  <c:v>题目2</c:v>
                </c:pt>
              </c:strCache>
            </c:strRef>
          </c:tx>
          <c:cat>
            <c:strRef>
              <c:f>Sheet1!$A$2:$A$6</c:f>
              <c:strCache>
                <c:ptCount val="5"/>
                <c:pt idx="0">
                  <c:v>10级</c:v>
                </c:pt>
                <c:pt idx="1">
                  <c:v>11级</c:v>
                </c:pt>
                <c:pt idx="2">
                  <c:v>12级</c:v>
                </c:pt>
                <c:pt idx="3">
                  <c:v>13级</c:v>
                </c:pt>
                <c:pt idx="4">
                  <c:v>14级</c:v>
                </c:pt>
              </c:strCache>
            </c:strRef>
          </c:cat>
          <c:val>
            <c:numRef>
              <c:f>Sheet1!$C$2:$C$6</c:f>
              <c:numCache>
                <c:formatCode>General</c:formatCode>
                <c:ptCount val="5"/>
                <c:pt idx="0">
                  <c:v>44</c:v>
                </c:pt>
                <c:pt idx="1">
                  <c:v>46</c:v>
                </c:pt>
                <c:pt idx="2">
                  <c:v>50</c:v>
                </c:pt>
                <c:pt idx="3">
                  <c:v>47</c:v>
                </c:pt>
                <c:pt idx="4">
                  <c:v>45</c:v>
                </c:pt>
              </c:numCache>
            </c:numRef>
          </c:val>
        </c:ser>
        <c:ser>
          <c:idx val="2"/>
          <c:order val="2"/>
          <c:tx>
            <c:strRef>
              <c:f>Sheet1!$D$1</c:f>
              <c:strCache>
                <c:ptCount val="1"/>
                <c:pt idx="0">
                  <c:v>题目3</c:v>
                </c:pt>
              </c:strCache>
            </c:strRef>
          </c:tx>
          <c:cat>
            <c:strRef>
              <c:f>Sheet1!$A$2:$A$6</c:f>
              <c:strCache>
                <c:ptCount val="5"/>
                <c:pt idx="0">
                  <c:v>10级</c:v>
                </c:pt>
                <c:pt idx="1">
                  <c:v>11级</c:v>
                </c:pt>
                <c:pt idx="2">
                  <c:v>12级</c:v>
                </c:pt>
                <c:pt idx="3">
                  <c:v>13级</c:v>
                </c:pt>
                <c:pt idx="4">
                  <c:v>14级</c:v>
                </c:pt>
              </c:strCache>
            </c:strRef>
          </c:cat>
          <c:val>
            <c:numRef>
              <c:f>Sheet1!$D$2:$D$6</c:f>
              <c:numCache>
                <c:formatCode>General</c:formatCode>
                <c:ptCount val="5"/>
                <c:pt idx="0">
                  <c:v>62</c:v>
                </c:pt>
                <c:pt idx="1">
                  <c:v>59</c:v>
                </c:pt>
                <c:pt idx="2">
                  <c:v>76</c:v>
                </c:pt>
                <c:pt idx="3">
                  <c:v>62</c:v>
                </c:pt>
                <c:pt idx="4">
                  <c:v>72</c:v>
                </c:pt>
              </c:numCache>
            </c:numRef>
          </c:val>
        </c:ser>
        <c:axId val="108777472"/>
        <c:axId val="108779008"/>
      </c:barChart>
      <c:catAx>
        <c:axId val="108777472"/>
        <c:scaling>
          <c:orientation val="minMax"/>
        </c:scaling>
        <c:axPos val="b"/>
        <c:majorTickMark val="none"/>
        <c:tickLblPos val="nextTo"/>
        <c:txPr>
          <a:bodyPr/>
          <a:lstStyle/>
          <a:p>
            <a:pPr>
              <a:defRPr sz="1400"/>
            </a:pPr>
            <a:endParaRPr lang="zh-CN"/>
          </a:p>
        </c:txPr>
        <c:crossAx val="108779008"/>
        <c:crosses val="autoZero"/>
        <c:auto val="1"/>
        <c:lblAlgn val="ctr"/>
        <c:lblOffset val="100"/>
      </c:catAx>
      <c:valAx>
        <c:axId val="108779008"/>
        <c:scaling>
          <c:orientation val="minMax"/>
        </c:scaling>
        <c:axPos val="l"/>
        <c:majorGridlines/>
        <c:title>
          <c:tx>
            <c:rich>
              <a:bodyPr rot="-5400000" vert="horz"/>
              <a:lstStyle/>
              <a:p>
                <a:pPr>
                  <a:defRPr sz="1400"/>
                </a:pPr>
                <a:r>
                  <a:rPr lang="zh-CN" altLang="en-US" sz="1400" dirty="0" smtClean="0"/>
                  <a:t>代码行</a:t>
                </a:r>
                <a:endParaRPr lang="zh-CN" altLang="en-US" sz="1400" dirty="0"/>
              </a:p>
            </c:rich>
          </c:tx>
          <c:layout/>
        </c:title>
        <c:numFmt formatCode="General" sourceLinked="1"/>
        <c:majorTickMark val="none"/>
        <c:tickLblPos val="nextTo"/>
        <c:txPr>
          <a:bodyPr/>
          <a:lstStyle/>
          <a:p>
            <a:pPr>
              <a:defRPr sz="1400"/>
            </a:pPr>
            <a:endParaRPr lang="zh-CN"/>
          </a:p>
        </c:txPr>
        <c:crossAx val="108777472"/>
        <c:crosses val="autoZero"/>
        <c:crossBetween val="between"/>
      </c:valAx>
    </c:plotArea>
    <c:legend>
      <c:legendPos val="r"/>
      <c:layout/>
      <c:txPr>
        <a:bodyPr/>
        <a:lstStyle/>
        <a:p>
          <a:pPr>
            <a:defRPr sz="1400"/>
          </a:pPr>
          <a:endParaRPr lang="zh-CN"/>
        </a:p>
      </c:txPr>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18"/>
  <c:chart>
    <c:title>
      <c:tx>
        <c:rich>
          <a:bodyPr/>
          <a:lstStyle/>
          <a:p>
            <a:pPr>
              <a:defRPr/>
            </a:pPr>
            <a:r>
              <a:rPr lang="zh-CN"/>
              <a:t>按通过率统计</a:t>
            </a:r>
          </a:p>
        </c:rich>
      </c:tx>
      <c:layout/>
    </c:title>
    <c:plotArea>
      <c:layout/>
      <c:barChart>
        <c:barDir val="col"/>
        <c:grouping val="clustered"/>
        <c:ser>
          <c:idx val="0"/>
          <c:order val="0"/>
          <c:tx>
            <c:strRef>
              <c:f>Sheet1!$B$8</c:f>
              <c:strCache>
                <c:ptCount val="1"/>
                <c:pt idx="0">
                  <c:v>题目1</c:v>
                </c:pt>
              </c:strCache>
            </c:strRef>
          </c:tx>
          <c:cat>
            <c:strRef>
              <c:f>Sheet1!$A$9:$A$13</c:f>
              <c:strCache>
                <c:ptCount val="5"/>
                <c:pt idx="0">
                  <c:v>10级</c:v>
                </c:pt>
                <c:pt idx="1">
                  <c:v>11级</c:v>
                </c:pt>
                <c:pt idx="2">
                  <c:v>12级</c:v>
                </c:pt>
                <c:pt idx="3">
                  <c:v>13级</c:v>
                </c:pt>
                <c:pt idx="4">
                  <c:v>14级</c:v>
                </c:pt>
              </c:strCache>
            </c:strRef>
          </c:cat>
          <c:val>
            <c:numRef>
              <c:f>Sheet1!$B$9:$B$13</c:f>
              <c:numCache>
                <c:formatCode>General</c:formatCode>
                <c:ptCount val="5"/>
                <c:pt idx="0">
                  <c:v>0.90700000000000003</c:v>
                </c:pt>
                <c:pt idx="1">
                  <c:v>0.99299999999999999</c:v>
                </c:pt>
                <c:pt idx="2">
                  <c:v>1</c:v>
                </c:pt>
                <c:pt idx="3">
                  <c:v>0.98699999999999999</c:v>
                </c:pt>
                <c:pt idx="4">
                  <c:v>0.97200000000000064</c:v>
                </c:pt>
              </c:numCache>
            </c:numRef>
          </c:val>
        </c:ser>
        <c:ser>
          <c:idx val="1"/>
          <c:order val="1"/>
          <c:tx>
            <c:strRef>
              <c:f>Sheet1!$C$8</c:f>
              <c:strCache>
                <c:ptCount val="1"/>
                <c:pt idx="0">
                  <c:v>题目2</c:v>
                </c:pt>
              </c:strCache>
            </c:strRef>
          </c:tx>
          <c:cat>
            <c:strRef>
              <c:f>Sheet1!$A$9:$A$13</c:f>
              <c:strCache>
                <c:ptCount val="5"/>
                <c:pt idx="0">
                  <c:v>10级</c:v>
                </c:pt>
                <c:pt idx="1">
                  <c:v>11级</c:v>
                </c:pt>
                <c:pt idx="2">
                  <c:v>12级</c:v>
                </c:pt>
                <c:pt idx="3">
                  <c:v>13级</c:v>
                </c:pt>
                <c:pt idx="4">
                  <c:v>14级</c:v>
                </c:pt>
              </c:strCache>
            </c:strRef>
          </c:cat>
          <c:val>
            <c:numRef>
              <c:f>Sheet1!$C$9:$C$13</c:f>
              <c:numCache>
                <c:formatCode>General</c:formatCode>
                <c:ptCount val="5"/>
                <c:pt idx="0">
                  <c:v>0.89600000000000002</c:v>
                </c:pt>
                <c:pt idx="1">
                  <c:v>0.87200000000000111</c:v>
                </c:pt>
                <c:pt idx="2">
                  <c:v>0.98599999999999999</c:v>
                </c:pt>
                <c:pt idx="3">
                  <c:v>0.93899999999999995</c:v>
                </c:pt>
                <c:pt idx="4">
                  <c:v>0.97100000000000064</c:v>
                </c:pt>
              </c:numCache>
            </c:numRef>
          </c:val>
        </c:ser>
        <c:ser>
          <c:idx val="2"/>
          <c:order val="2"/>
          <c:tx>
            <c:strRef>
              <c:f>Sheet1!$D$8</c:f>
              <c:strCache>
                <c:ptCount val="1"/>
                <c:pt idx="0">
                  <c:v>题目3</c:v>
                </c:pt>
              </c:strCache>
            </c:strRef>
          </c:tx>
          <c:cat>
            <c:strRef>
              <c:f>Sheet1!$A$9:$A$13</c:f>
              <c:strCache>
                <c:ptCount val="5"/>
                <c:pt idx="0">
                  <c:v>10级</c:v>
                </c:pt>
                <c:pt idx="1">
                  <c:v>11级</c:v>
                </c:pt>
                <c:pt idx="2">
                  <c:v>12级</c:v>
                </c:pt>
                <c:pt idx="3">
                  <c:v>13级</c:v>
                </c:pt>
                <c:pt idx="4">
                  <c:v>14级</c:v>
                </c:pt>
              </c:strCache>
            </c:strRef>
          </c:cat>
          <c:val>
            <c:numRef>
              <c:f>Sheet1!$D$9:$D$13</c:f>
              <c:numCache>
                <c:formatCode>General</c:formatCode>
                <c:ptCount val="5"/>
                <c:pt idx="0">
                  <c:v>0.28600000000000031</c:v>
                </c:pt>
                <c:pt idx="1">
                  <c:v>0.70800000000000063</c:v>
                </c:pt>
                <c:pt idx="2">
                  <c:v>0.71300000000000063</c:v>
                </c:pt>
                <c:pt idx="3">
                  <c:v>0.64000000000000123</c:v>
                </c:pt>
                <c:pt idx="4">
                  <c:v>0.83100000000000063</c:v>
                </c:pt>
              </c:numCache>
            </c:numRef>
          </c:val>
        </c:ser>
        <c:axId val="110877696"/>
        <c:axId val="111026944"/>
      </c:barChart>
      <c:catAx>
        <c:axId val="110877696"/>
        <c:scaling>
          <c:orientation val="minMax"/>
        </c:scaling>
        <c:axPos val="b"/>
        <c:majorTickMark val="none"/>
        <c:tickLblPos val="nextTo"/>
        <c:txPr>
          <a:bodyPr/>
          <a:lstStyle/>
          <a:p>
            <a:pPr>
              <a:defRPr sz="1400"/>
            </a:pPr>
            <a:endParaRPr lang="zh-CN"/>
          </a:p>
        </c:txPr>
        <c:crossAx val="111026944"/>
        <c:crosses val="autoZero"/>
        <c:auto val="1"/>
        <c:lblAlgn val="ctr"/>
        <c:lblOffset val="100"/>
      </c:catAx>
      <c:valAx>
        <c:axId val="111026944"/>
        <c:scaling>
          <c:orientation val="minMax"/>
          <c:max val="1"/>
        </c:scaling>
        <c:axPos val="l"/>
        <c:majorGridlines/>
        <c:title>
          <c:tx>
            <c:rich>
              <a:bodyPr rot="-5400000" vert="horz"/>
              <a:lstStyle/>
              <a:p>
                <a:pPr>
                  <a:defRPr sz="1400"/>
                </a:pPr>
                <a:r>
                  <a:rPr lang="zh-CN" altLang="en-US" sz="1400" dirty="0" smtClean="0"/>
                  <a:t>通过率</a:t>
                </a:r>
                <a:endParaRPr lang="zh-CN" altLang="en-US" sz="1400" dirty="0"/>
              </a:p>
            </c:rich>
          </c:tx>
          <c:layout/>
        </c:title>
        <c:numFmt formatCode="0%" sourceLinked="0"/>
        <c:majorTickMark val="none"/>
        <c:tickLblPos val="nextTo"/>
        <c:txPr>
          <a:bodyPr/>
          <a:lstStyle/>
          <a:p>
            <a:pPr>
              <a:defRPr sz="1400"/>
            </a:pPr>
            <a:endParaRPr lang="zh-CN"/>
          </a:p>
        </c:txPr>
        <c:crossAx val="110877696"/>
        <c:crosses val="autoZero"/>
        <c:crossBetween val="between"/>
      </c:valAx>
    </c:plotArea>
    <c:legend>
      <c:legendPos val="r"/>
      <c:layout/>
      <c:txPr>
        <a:bodyPr/>
        <a:lstStyle/>
        <a:p>
          <a:pPr>
            <a:defRPr sz="1400"/>
          </a:pPr>
          <a:endParaRPr lang="zh-CN"/>
        </a:p>
      </c:txPr>
    </c:legend>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1600">
                <a:latin typeface="微软雅黑" pitchFamily="34" charset="-122"/>
                <a:ea typeface="微软雅黑" pitchFamily="34" charset="-122"/>
              </a:defRPr>
            </a:pPr>
            <a:r>
              <a:rPr lang="zh-CN" altLang="en-US" sz="1600">
                <a:latin typeface="微软雅黑" pitchFamily="34" charset="-122"/>
                <a:ea typeface="微软雅黑" pitchFamily="34" charset="-122"/>
              </a:rPr>
              <a:t>北航期末考试与研究生推免考试优秀率与及格率</a:t>
            </a:r>
          </a:p>
        </c:rich>
      </c:tx>
      <c:layout/>
    </c:title>
    <c:plotArea>
      <c:layout/>
      <c:barChart>
        <c:barDir val="col"/>
        <c:grouping val="clustered"/>
        <c:ser>
          <c:idx val="0"/>
          <c:order val="0"/>
          <c:tx>
            <c:strRef>
              <c:f>综合数据!$A$3</c:f>
              <c:strCache>
                <c:ptCount val="1"/>
                <c:pt idx="0">
                  <c:v>北航</c:v>
                </c:pt>
              </c:strCache>
            </c:strRef>
          </c:tx>
          <c:cat>
            <c:multiLvlStrRef>
              <c:f>综合数据!$B$1:$G$2</c:f>
              <c:multiLvlStrCache>
                <c:ptCount val="6"/>
                <c:lvl>
                  <c:pt idx="0">
                    <c:v>优秀率</c:v>
                  </c:pt>
                  <c:pt idx="1">
                    <c:v>及格率</c:v>
                  </c:pt>
                  <c:pt idx="2">
                    <c:v>优秀率</c:v>
                  </c:pt>
                  <c:pt idx="3">
                    <c:v>及格率</c:v>
                  </c:pt>
                  <c:pt idx="4">
                    <c:v>优秀率</c:v>
                  </c:pt>
                  <c:pt idx="5">
                    <c:v>及格率</c:v>
                  </c:pt>
                </c:lvl>
                <c:lvl>
                  <c:pt idx="0">
                    <c:v>2013</c:v>
                  </c:pt>
                  <c:pt idx="2">
                    <c:v>2014</c:v>
                  </c:pt>
                  <c:pt idx="4">
                    <c:v>2015</c:v>
                  </c:pt>
                </c:lvl>
              </c:multiLvlStrCache>
            </c:multiLvlStrRef>
          </c:cat>
          <c:val>
            <c:numRef>
              <c:f>综合数据!$B$3:$G$3</c:f>
              <c:numCache>
                <c:formatCode>General</c:formatCode>
                <c:ptCount val="6"/>
                <c:pt idx="0">
                  <c:v>0.32517482517482676</c:v>
                </c:pt>
                <c:pt idx="1">
                  <c:v>0.81468531468531591</c:v>
                </c:pt>
                <c:pt idx="2">
                  <c:v>0.30419580419580478</c:v>
                </c:pt>
                <c:pt idx="3">
                  <c:v>0.80419580419580572</c:v>
                </c:pt>
                <c:pt idx="4">
                  <c:v>0.47841726618705138</c:v>
                </c:pt>
                <c:pt idx="5">
                  <c:v>0.86330935251798691</c:v>
                </c:pt>
              </c:numCache>
            </c:numRef>
          </c:val>
        </c:ser>
        <c:ser>
          <c:idx val="1"/>
          <c:order val="1"/>
          <c:tx>
            <c:strRef>
              <c:f>综合数据!$A$4</c:f>
              <c:strCache>
                <c:ptCount val="1"/>
                <c:pt idx="0">
                  <c:v>推免</c:v>
                </c:pt>
              </c:strCache>
            </c:strRef>
          </c:tx>
          <c:cat>
            <c:multiLvlStrRef>
              <c:f>综合数据!$B$1:$G$2</c:f>
              <c:multiLvlStrCache>
                <c:ptCount val="6"/>
                <c:lvl>
                  <c:pt idx="0">
                    <c:v>优秀率</c:v>
                  </c:pt>
                  <c:pt idx="1">
                    <c:v>及格率</c:v>
                  </c:pt>
                  <c:pt idx="2">
                    <c:v>优秀率</c:v>
                  </c:pt>
                  <c:pt idx="3">
                    <c:v>及格率</c:v>
                  </c:pt>
                  <c:pt idx="4">
                    <c:v>优秀率</c:v>
                  </c:pt>
                  <c:pt idx="5">
                    <c:v>及格率</c:v>
                  </c:pt>
                </c:lvl>
                <c:lvl>
                  <c:pt idx="0">
                    <c:v>2013</c:v>
                  </c:pt>
                  <c:pt idx="2">
                    <c:v>2014</c:v>
                  </c:pt>
                  <c:pt idx="4">
                    <c:v>2015</c:v>
                  </c:pt>
                </c:lvl>
              </c:multiLvlStrCache>
            </c:multiLvlStrRef>
          </c:cat>
          <c:val>
            <c:numRef>
              <c:f>综合数据!$B$4:$G$4</c:f>
              <c:numCache>
                <c:formatCode>General</c:formatCode>
                <c:ptCount val="6"/>
                <c:pt idx="0">
                  <c:v>0.30526315789473685</c:v>
                </c:pt>
                <c:pt idx="1">
                  <c:v>0.66315789473684261</c:v>
                </c:pt>
                <c:pt idx="2">
                  <c:v>0.22680412371134023</c:v>
                </c:pt>
                <c:pt idx="3">
                  <c:v>0.80412371134020622</c:v>
                </c:pt>
                <c:pt idx="4">
                  <c:v>0.3884297520661158</c:v>
                </c:pt>
                <c:pt idx="5">
                  <c:v>0.81818181818181945</c:v>
                </c:pt>
              </c:numCache>
            </c:numRef>
          </c:val>
        </c:ser>
        <c:axId val="111033728"/>
        <c:axId val="49030272"/>
      </c:barChart>
      <c:catAx>
        <c:axId val="111033728"/>
        <c:scaling>
          <c:orientation val="minMax"/>
        </c:scaling>
        <c:axPos val="b"/>
        <c:tickLblPos val="nextTo"/>
        <c:crossAx val="49030272"/>
        <c:crosses val="autoZero"/>
        <c:auto val="1"/>
        <c:lblAlgn val="ctr"/>
        <c:lblOffset val="100"/>
      </c:catAx>
      <c:valAx>
        <c:axId val="49030272"/>
        <c:scaling>
          <c:orientation val="minMax"/>
        </c:scaling>
        <c:axPos val="l"/>
        <c:majorGridlines/>
        <c:title>
          <c:tx>
            <c:rich>
              <a:bodyPr rot="-5400000" vert="horz"/>
              <a:lstStyle/>
              <a:p>
                <a:pPr>
                  <a:defRPr/>
                </a:pPr>
                <a:r>
                  <a:rPr lang="zh-CN" altLang="en-US"/>
                  <a:t>百分比</a:t>
                </a:r>
              </a:p>
            </c:rich>
          </c:tx>
          <c:layout/>
        </c:title>
        <c:numFmt formatCode="0%" sourceLinked="0"/>
        <c:tickLblPos val="nextTo"/>
        <c:crossAx val="111033728"/>
        <c:crosses val="autoZero"/>
        <c:crossBetween val="between"/>
      </c:valAx>
    </c:plotArea>
    <c:legend>
      <c:legendPos val="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600">
                <a:latin typeface="微软雅黑" pitchFamily="34" charset="-122"/>
                <a:ea typeface="微软雅黑" pitchFamily="34" charset="-122"/>
              </a:defRPr>
            </a:pPr>
            <a:r>
              <a:rPr lang="zh-CN" altLang="zh-CN" sz="1600" b="1" i="0" baseline="0">
                <a:latin typeface="微软雅黑" pitchFamily="34" charset="-122"/>
                <a:ea typeface="微软雅黑" pitchFamily="34" charset="-122"/>
              </a:rPr>
              <a:t>北航期末考试与研究生推免考试</a:t>
            </a:r>
            <a:r>
              <a:rPr lang="zh-CN" altLang="en-US" sz="1600" b="1" i="0" baseline="0">
                <a:latin typeface="微软雅黑" pitchFamily="34" charset="-122"/>
                <a:ea typeface="微软雅黑" pitchFamily="34" charset="-122"/>
              </a:rPr>
              <a:t>平均分</a:t>
            </a:r>
            <a:endParaRPr lang="zh-CN" altLang="zh-CN" sz="1600">
              <a:latin typeface="微软雅黑" pitchFamily="34" charset="-122"/>
              <a:ea typeface="微软雅黑" pitchFamily="34" charset="-122"/>
            </a:endParaRPr>
          </a:p>
        </c:rich>
      </c:tx>
      <c:layout/>
    </c:title>
    <c:plotArea>
      <c:layout/>
      <c:barChart>
        <c:barDir val="col"/>
        <c:grouping val="clustered"/>
        <c:ser>
          <c:idx val="0"/>
          <c:order val="0"/>
          <c:tx>
            <c:strRef>
              <c:f>综合数据!$J$3</c:f>
              <c:strCache>
                <c:ptCount val="1"/>
                <c:pt idx="0">
                  <c:v>北航</c:v>
                </c:pt>
              </c:strCache>
            </c:strRef>
          </c:tx>
          <c:cat>
            <c:multiLvlStrRef>
              <c:f>综合数据!$K$1:$M$2</c:f>
              <c:multiLvlStrCache>
                <c:ptCount val="3"/>
                <c:lvl>
                  <c:pt idx="0">
                    <c:v>2013</c:v>
                  </c:pt>
                  <c:pt idx="1">
                    <c:v>2014</c:v>
                  </c:pt>
                  <c:pt idx="2">
                    <c:v>2015</c:v>
                  </c:pt>
                </c:lvl>
                <c:lvl>
                  <c:pt idx="0">
                    <c:v>平均分</c:v>
                  </c:pt>
                </c:lvl>
              </c:multiLvlStrCache>
            </c:multiLvlStrRef>
          </c:cat>
          <c:val>
            <c:numRef>
              <c:f>综合数据!$K$3:$M$3</c:f>
              <c:numCache>
                <c:formatCode>General</c:formatCode>
                <c:ptCount val="3"/>
                <c:pt idx="0">
                  <c:v>76.027972027971842</c:v>
                </c:pt>
                <c:pt idx="1">
                  <c:v>75.69055944055944</c:v>
                </c:pt>
                <c:pt idx="2">
                  <c:v>81.540767386091218</c:v>
                </c:pt>
              </c:numCache>
            </c:numRef>
          </c:val>
        </c:ser>
        <c:ser>
          <c:idx val="1"/>
          <c:order val="1"/>
          <c:tx>
            <c:strRef>
              <c:f>综合数据!$J$4</c:f>
              <c:strCache>
                <c:ptCount val="1"/>
                <c:pt idx="0">
                  <c:v>推免</c:v>
                </c:pt>
              </c:strCache>
            </c:strRef>
          </c:tx>
          <c:cat>
            <c:multiLvlStrRef>
              <c:f>综合数据!$K$1:$M$2</c:f>
              <c:multiLvlStrCache>
                <c:ptCount val="3"/>
                <c:lvl>
                  <c:pt idx="0">
                    <c:v>2013</c:v>
                  </c:pt>
                  <c:pt idx="1">
                    <c:v>2014</c:v>
                  </c:pt>
                  <c:pt idx="2">
                    <c:v>2015</c:v>
                  </c:pt>
                </c:lvl>
                <c:lvl>
                  <c:pt idx="0">
                    <c:v>平均分</c:v>
                  </c:pt>
                </c:lvl>
              </c:multiLvlStrCache>
            </c:multiLvlStrRef>
          </c:cat>
          <c:val>
            <c:numRef>
              <c:f>综合数据!$K$4:$M$4</c:f>
              <c:numCache>
                <c:formatCode>General</c:formatCode>
                <c:ptCount val="3"/>
                <c:pt idx="0">
                  <c:v>64.808421052631346</c:v>
                </c:pt>
                <c:pt idx="1">
                  <c:v>65.777319587628853</c:v>
                </c:pt>
                <c:pt idx="2">
                  <c:v>72.800000000000011</c:v>
                </c:pt>
              </c:numCache>
            </c:numRef>
          </c:val>
        </c:ser>
        <c:axId val="49047424"/>
        <c:axId val="49048960"/>
      </c:barChart>
      <c:catAx>
        <c:axId val="49047424"/>
        <c:scaling>
          <c:orientation val="minMax"/>
        </c:scaling>
        <c:axPos val="b"/>
        <c:tickLblPos val="nextTo"/>
        <c:crossAx val="49048960"/>
        <c:crosses val="autoZero"/>
        <c:auto val="1"/>
        <c:lblAlgn val="ctr"/>
        <c:lblOffset val="100"/>
      </c:catAx>
      <c:valAx>
        <c:axId val="49048960"/>
        <c:scaling>
          <c:orientation val="minMax"/>
          <c:max val="100"/>
        </c:scaling>
        <c:axPos val="l"/>
        <c:majorGridlines/>
        <c:title>
          <c:tx>
            <c:rich>
              <a:bodyPr rot="-5400000" vert="horz"/>
              <a:lstStyle/>
              <a:p>
                <a:pPr>
                  <a:defRPr/>
                </a:pPr>
                <a:r>
                  <a:rPr lang="zh-CN" altLang="en-US"/>
                  <a:t>平均分</a:t>
                </a:r>
              </a:p>
            </c:rich>
          </c:tx>
          <c:layout/>
        </c:title>
        <c:numFmt formatCode="General" sourceLinked="1"/>
        <c:tickLblPos val="nextTo"/>
        <c:crossAx val="49047424"/>
        <c:crosses val="autoZero"/>
        <c:crossBetween val="between"/>
      </c:valAx>
    </c:plotArea>
    <c:legend>
      <c:legendPos val="t"/>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8FBFCC23-9A2D-4F21-843D-EF21B6B7976C}">
      <dgm:prSet phldrT="[文本]"/>
      <dgm:spPr/>
      <dgm:t>
        <a:bodyPr/>
        <a:lstStyle/>
        <a:p>
          <a:r>
            <a:rPr lang="zh-CN" altLang="en-US" dirty="0" smtClean="0">
              <a:latin typeface="Times New Roman" pitchFamily="18" charset="0"/>
              <a:cs typeface="Times New Roman" pitchFamily="18" charset="0"/>
            </a:rPr>
            <a:t>程序设计类课程改革历程</a:t>
          </a:r>
          <a:endParaRPr lang="zh-CN" altLang="en-US" dirty="0"/>
        </a:p>
      </dgm:t>
    </dgm:pt>
    <dgm:pt modelId="{DA93573A-1943-48E9-8A8E-681DCA2AAB19}" type="parTrans" cxnId="{D7CF8517-9EEB-4BFA-9D6F-C5B7D58B2743}">
      <dgm:prSet/>
      <dgm:spPr/>
      <dgm:t>
        <a:bodyPr/>
        <a:lstStyle/>
        <a:p>
          <a:endParaRPr lang="zh-CN" altLang="en-US"/>
        </a:p>
      </dgm:t>
    </dgm:pt>
    <dgm:pt modelId="{465301A2-FA37-4E44-BD1B-5C97972B29B2}" type="sibTrans" cxnId="{D7CF8517-9EEB-4BFA-9D6F-C5B7D58B2743}">
      <dgm:prSet/>
      <dgm:spPr/>
      <dgm:t>
        <a:bodyPr/>
        <a:lstStyle/>
        <a:p>
          <a:endParaRPr lang="zh-CN" altLang="en-US"/>
        </a:p>
      </dgm:t>
    </dgm:pt>
    <dgm:pt modelId="{6AC868B2-8888-4237-9032-D0D0E76FABB2}">
      <dgm:prSet phldrT="[文本]"/>
      <dgm:spPr/>
      <dgm:t>
        <a:bodyPr/>
        <a:lstStyle/>
        <a:p>
          <a:r>
            <a:rPr lang="zh-CN" altLang="en-US" dirty="0" smtClean="0">
              <a:latin typeface="Times New Roman" pitchFamily="18" charset="0"/>
              <a:cs typeface="Times New Roman" pitchFamily="18" charset="0"/>
            </a:rPr>
            <a:t>程序设计</a:t>
          </a:r>
          <a:endParaRPr lang="zh-CN" altLang="en-US" dirty="0"/>
        </a:p>
      </dgm:t>
    </dgm:pt>
    <dgm:pt modelId="{FC08CF79-B325-4FDD-9EE8-9FCF91BC8AD6}" type="parTrans" cxnId="{825F1590-BA2C-4B5D-9010-BC8483BABA21}">
      <dgm:prSet/>
      <dgm:spPr/>
      <dgm:t>
        <a:bodyPr/>
        <a:lstStyle/>
        <a:p>
          <a:endParaRPr lang="zh-CN" altLang="en-US"/>
        </a:p>
      </dgm:t>
    </dgm:pt>
    <dgm:pt modelId="{5DCAB352-5997-4088-9A89-10C1086DD667}" type="sibTrans" cxnId="{825F1590-BA2C-4B5D-9010-BC8483BABA21}">
      <dgm:prSet/>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zh-CN" altLang="en-US" dirty="0" smtClean="0">
              <a:latin typeface="Times New Roman" pitchFamily="18" charset="0"/>
              <a:cs typeface="Times New Roman" pitchFamily="18" charset="0"/>
            </a:rPr>
            <a:t>辅助平台建设</a:t>
          </a:r>
          <a:r>
            <a:rPr lang="en-US" altLang="zh-CN" dirty="0" err="1" smtClean="0">
              <a:latin typeface="Times New Roman" pitchFamily="18" charset="0"/>
              <a:cs typeface="Times New Roman" pitchFamily="18" charset="0"/>
            </a:rPr>
            <a:t>CourseGrading</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5B807891-A218-485B-A154-3682881FADEA}">
      <dgm:prSet/>
      <dgm:spPr/>
      <dgm:t>
        <a:bodyPr/>
        <a:lstStyle/>
        <a:p>
          <a:r>
            <a:rPr lang="zh-CN" altLang="en-US" smtClean="0">
              <a:latin typeface="Times New Roman" pitchFamily="18" charset="0"/>
              <a:cs typeface="Times New Roman" pitchFamily="18" charset="0"/>
            </a:rPr>
            <a:t>数据结构与算法</a:t>
          </a:r>
          <a:endParaRPr lang="zh-CN" altLang="en-US" dirty="0">
            <a:latin typeface="Times New Roman" pitchFamily="18" charset="0"/>
            <a:cs typeface="Times New Roman" pitchFamily="18" charset="0"/>
          </a:endParaRPr>
        </a:p>
      </dgm:t>
    </dgm:pt>
    <dgm:pt modelId="{CA727D50-D364-44DB-B7B2-81CEF802679E}" type="parTrans" cxnId="{1B1E76E0-14EC-4496-890A-EF0C445424C0}">
      <dgm:prSet/>
      <dgm:spPr/>
      <dgm:t>
        <a:bodyPr/>
        <a:lstStyle/>
        <a:p>
          <a:endParaRPr lang="zh-CN" altLang="en-US"/>
        </a:p>
      </dgm:t>
    </dgm:pt>
    <dgm:pt modelId="{9DDCC8A1-4B2B-407D-A586-2405398705E5}" type="sibTrans" cxnId="{1B1E76E0-14EC-4496-890A-EF0C445424C0}">
      <dgm:prSet/>
      <dgm:spPr/>
      <dgm:t>
        <a:bodyPr/>
        <a:lstStyle/>
        <a:p>
          <a:endParaRPr lang="zh-CN" altLang="en-US"/>
        </a:p>
      </dgm:t>
    </dgm:pt>
    <dgm:pt modelId="{9A39CE96-630D-4EA6-A2FF-E1D5A373D46C}">
      <dgm:prSet/>
      <dgm:spPr/>
      <dgm:t>
        <a:bodyPr/>
        <a:lstStyle/>
        <a:p>
          <a:r>
            <a:rPr lang="zh-CN" altLang="en-US" smtClean="0">
              <a:latin typeface="Times New Roman" pitchFamily="18" charset="0"/>
              <a:cs typeface="Times New Roman" pitchFamily="18" charset="0"/>
            </a:rPr>
            <a:t>两课融合</a:t>
          </a:r>
          <a:endParaRPr lang="zh-CN" altLang="en-US" dirty="0">
            <a:latin typeface="Times New Roman" pitchFamily="18" charset="0"/>
            <a:cs typeface="Times New Roman" pitchFamily="18" charset="0"/>
          </a:endParaRPr>
        </a:p>
      </dgm:t>
    </dgm:pt>
    <dgm:pt modelId="{A14BFB52-FACF-4EB8-9428-A36FFD61AEEE}" type="parTrans" cxnId="{B0355C1C-0836-41CC-B339-5018E3D80A49}">
      <dgm:prSet/>
      <dgm:spPr/>
      <dgm:t>
        <a:bodyPr/>
        <a:lstStyle/>
        <a:p>
          <a:endParaRPr lang="zh-CN" altLang="en-US"/>
        </a:p>
      </dgm:t>
    </dgm:pt>
    <dgm:pt modelId="{81DD5132-3B9F-478F-8A84-D2A9BB7A7080}" type="sibTrans" cxnId="{B0355C1C-0836-41CC-B339-5018E3D80A49}">
      <dgm:prSet/>
      <dgm:spPr/>
      <dgm:t>
        <a:bodyPr/>
        <a:lstStyle/>
        <a:p>
          <a:endParaRPr lang="zh-CN" altLang="en-US"/>
        </a:p>
      </dgm:t>
    </dgm:pt>
    <dgm:pt modelId="{DE96DDF1-8D10-4BFA-8ED1-B1646F4928FE}">
      <dgm:prSet/>
      <dgm:spPr/>
      <dgm:t>
        <a:bodyPr/>
        <a:lstStyle/>
        <a:p>
          <a:r>
            <a:rPr lang="zh-CN" altLang="en-US"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2DE06B50-AA9C-4E8C-81CF-F55918A51629}" type="pres">
      <dgm:prSet presAssocID="{8FBFCC23-9A2D-4F21-843D-EF21B6B7976C}" presName="linNode" presStyleCnt="0"/>
      <dgm:spPr/>
    </dgm:pt>
    <dgm:pt modelId="{5C8FD0AE-363B-402E-ADB0-68F3BDB6B2D6}" type="pres">
      <dgm:prSet presAssocID="{8FBFCC23-9A2D-4F21-843D-EF21B6B7976C}" presName="parentText" presStyleLbl="node1" presStyleIdx="0" presStyleCnt="4" custScaleX="605756" custLinFactNeighborX="-1829" custLinFactNeighborY="5055">
        <dgm:presLayoutVars>
          <dgm:chMax val="1"/>
          <dgm:bulletEnabled val="1"/>
        </dgm:presLayoutVars>
      </dgm:prSet>
      <dgm:spPr/>
      <dgm:t>
        <a:bodyPr/>
        <a:lstStyle/>
        <a:p>
          <a:endParaRPr lang="zh-CN" altLang="en-US"/>
        </a:p>
      </dgm:t>
    </dgm:pt>
    <dgm:pt modelId="{01D2F7EF-5633-48E3-AED1-2B55E054B7D5}" type="pres">
      <dgm:prSet presAssocID="{8FBFCC23-9A2D-4F21-843D-EF21B6B7976C}" presName="descendantText" presStyleLbl="alignAccFollowNode1" presStyleIdx="0" presStyleCnt="4">
        <dgm:presLayoutVars>
          <dgm:bulletEnabled val="1"/>
        </dgm:presLayoutVars>
      </dgm:prSet>
      <dgm:spPr/>
      <dgm:t>
        <a:bodyPr/>
        <a:lstStyle/>
        <a:p>
          <a:endParaRPr lang="zh-CN" altLang="en-US"/>
        </a:p>
      </dgm:t>
    </dgm:pt>
    <dgm:pt modelId="{D008ED22-6B13-435D-AE78-1460F099A595}" type="pres">
      <dgm:prSet presAssocID="{465301A2-FA37-4E44-BD1B-5C97972B29B2}" presName="sp" presStyleCnt="0"/>
      <dgm:spPr/>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1" presStyleCnt="4"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1" presStyleCnt="4">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2" presStyleCnt="4"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2" presStyleCnt="4">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3" presStyleCnt="4"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3" presStyleCnt="4">
        <dgm:presLayoutVars>
          <dgm:bulletEnabled val="1"/>
        </dgm:presLayoutVars>
      </dgm:prSet>
      <dgm:spPr/>
      <dgm:t>
        <a:bodyPr/>
        <a:lstStyle/>
        <a:p>
          <a:endParaRPr lang="zh-CN" altLang="en-US"/>
        </a:p>
      </dgm:t>
    </dgm:pt>
  </dgm:ptLst>
  <dgm:cxnLst>
    <dgm:cxn modelId="{3568DBBF-6574-40CC-9368-201118FAF29F}" type="presOf" srcId="{0C85A008-7A12-444D-BD42-CAEF82F05367}" destId="{724F7D45-EE7E-4D82-AC79-413673ABBEF2}" srcOrd="0" destOrd="2" presId="urn:microsoft.com/office/officeart/2005/8/layout/vList5"/>
    <dgm:cxn modelId="{0BB0947B-A342-4185-80A1-893A94B30CFC}" type="presOf" srcId="{3C7D86DE-1D9F-418B-AF28-0F8986EE66ED}" destId="{724F7D45-EE7E-4D82-AC79-413673ABBEF2}" srcOrd="0" destOrd="0" presId="urn:microsoft.com/office/officeart/2005/8/layout/vList5"/>
    <dgm:cxn modelId="{7379A133-916B-4A63-B447-887A27C71BDE}" type="presOf" srcId="{A1A3E5E1-16E4-461E-91A4-06AB1C98BE5A}" destId="{3BBCB00A-1242-43AF-836D-F6746A94A810}" srcOrd="0" destOrd="0" presId="urn:microsoft.com/office/officeart/2005/8/layout/vList5"/>
    <dgm:cxn modelId="{E38DDAD6-A1AA-47D0-A6A5-2C11D75AB1CB}" type="presOf" srcId="{DE96DDF1-8D10-4BFA-8ED1-B1646F4928FE}" destId="{45796D49-1E02-4159-A76D-31E7E5DD7D35}" srcOrd="0" destOrd="1" presId="urn:microsoft.com/office/officeart/2005/8/layout/vList5"/>
    <dgm:cxn modelId="{E04BFAB7-9C4A-42F2-87B6-F9BD28B52DD8}" srcId="{A1A3E5E1-16E4-461E-91A4-06AB1C98BE5A}" destId="{E0C9D448-079D-40AE-A4DD-37C039D101A6}" srcOrd="1" destOrd="0" parTransId="{12B882B3-EA81-4D63-A289-79E9C843CE3C}" sibTransId="{03E461A8-27D3-4ADD-AA5A-CEAF448153AC}"/>
    <dgm:cxn modelId="{1B1E76E0-14EC-4496-890A-EF0C445424C0}" srcId="{8FBFCC23-9A2D-4F21-843D-EF21B6B7976C}" destId="{5B807891-A218-485B-A154-3682881FADEA}" srcOrd="1" destOrd="0" parTransId="{CA727D50-D364-44DB-B7B2-81CEF802679E}" sibTransId="{9DDCC8A1-4B2B-407D-A586-2405398705E5}"/>
    <dgm:cxn modelId="{7B5C360F-7A50-45B3-B5F6-FD2CE24AC455}" srcId="{A1A3E5E1-16E4-461E-91A4-06AB1C98BE5A}" destId="{12DD53DC-E3FD-48E2-8FCC-FBFB9AB55BF4}" srcOrd="0" destOrd="0" parTransId="{051CB329-66D3-49A5-98AF-13BC6A952BB4}" sibTransId="{2295BE7B-9143-4E16-BC6D-2BCCC4F4F026}"/>
    <dgm:cxn modelId="{74AD2FD7-4FDE-4FA3-8040-AB067B9D116E}" srcId="{1D981D12-6A5A-4F49-9CD0-F3CAA1C40478}" destId="{DE96DDF1-8D10-4BFA-8ED1-B1646F4928FE}" srcOrd="1" destOrd="0" parTransId="{8C5DF744-567E-423D-BCAE-A47C91B507E8}" sibTransId="{48DFD589-4B5B-48FF-8223-C8F631914299}"/>
    <dgm:cxn modelId="{1F4D6824-3936-4E55-A134-DA5AB2D509FB}" srcId="{8B6BF4FF-CD0F-48B3-9A2D-D4ED66A31215}" destId="{A1A3E5E1-16E4-461E-91A4-06AB1C98BE5A}" srcOrd="2" destOrd="0" parTransId="{B4CDE031-862F-4F4A-B391-DFD6D3A0B307}" sibTransId="{D8057238-3F51-4FD9-A66A-508A194E2A63}"/>
    <dgm:cxn modelId="{FB97BD60-A188-4295-BD40-79C73BC2D752}" type="presOf" srcId="{B08DFCC8-E3DF-40CD-AC51-D073D30C7ABD}" destId="{97EC6E02-8A12-4EC8-A364-445B5383DCA2}" srcOrd="0" destOrd="0" presId="urn:microsoft.com/office/officeart/2005/8/layout/vList5"/>
    <dgm:cxn modelId="{B0355C1C-0836-41CC-B339-5018E3D80A49}" srcId="{8FBFCC23-9A2D-4F21-843D-EF21B6B7976C}" destId="{9A39CE96-630D-4EA6-A2FF-E1D5A373D46C}" srcOrd="2" destOrd="0" parTransId="{A14BFB52-FACF-4EB8-9428-A36FFD61AEEE}" sibTransId="{81DD5132-3B9F-478F-8A84-D2A9BB7A7080}"/>
    <dgm:cxn modelId="{76F57E28-4075-4322-A728-7A646C5CECFE}" type="presOf" srcId="{E0C9D448-079D-40AE-A4DD-37C039D101A6}" destId="{322E82E0-E8F6-4559-85BA-D17C3482EBA8}" srcOrd="0" destOrd="1" presId="urn:microsoft.com/office/officeart/2005/8/layout/vList5"/>
    <dgm:cxn modelId="{D7CF8517-9EEB-4BFA-9D6F-C5B7D58B2743}" srcId="{8B6BF4FF-CD0F-48B3-9A2D-D4ED66A31215}" destId="{8FBFCC23-9A2D-4F21-843D-EF21B6B7976C}" srcOrd="0" destOrd="0" parTransId="{DA93573A-1943-48E9-8A8E-681DCA2AAB19}" sibTransId="{465301A2-FA37-4E44-BD1B-5C97972B29B2}"/>
    <dgm:cxn modelId="{CA7E62F6-BABF-48E0-9A4C-71A3C955D7F1}" type="presOf" srcId="{8B6BF4FF-CD0F-48B3-9A2D-D4ED66A31215}" destId="{01538721-8E40-41E7-B983-F1D1F2956442}" srcOrd="0" destOrd="0" presId="urn:microsoft.com/office/officeart/2005/8/layout/vList5"/>
    <dgm:cxn modelId="{EDC68F7C-4A98-42D1-9DDD-610A35B209CB}" type="presOf" srcId="{6AC868B2-8888-4237-9032-D0D0E76FABB2}" destId="{01D2F7EF-5633-48E3-AED1-2B55E054B7D5}" srcOrd="0" destOrd="0" presId="urn:microsoft.com/office/officeart/2005/8/layout/vList5"/>
    <dgm:cxn modelId="{4565AEE7-50E5-49BC-8B79-5C79E2E8BD1B}" srcId="{B08DFCC8-E3DF-40CD-AC51-D073D30C7ABD}" destId="{3C7D86DE-1D9F-418B-AF28-0F8986EE66ED}" srcOrd="0" destOrd="0" parTransId="{11AFD4D9-057D-47BD-9AAA-E26908FD2D21}" sibTransId="{D152B881-069F-495A-A5F2-049FB4F0BDA9}"/>
    <dgm:cxn modelId="{8B22FCBD-8071-47F9-9876-B71FBFBE49B0}" type="presOf" srcId="{1D981D12-6A5A-4F49-9CD0-F3CAA1C40478}" destId="{C25CCFCD-107E-4A67-BB84-F27FB8FE826D}" srcOrd="0" destOrd="0" presId="urn:microsoft.com/office/officeart/2005/8/layout/vList5"/>
    <dgm:cxn modelId="{C4A873C8-327C-4A93-A75D-BCD2018EBA80}" srcId="{B08DFCC8-E3DF-40CD-AC51-D073D30C7ABD}" destId="{0C85A008-7A12-444D-BD42-CAEF82F05367}" srcOrd="2" destOrd="0" parTransId="{A952F508-ECFB-42FA-94DF-88D06DEAE2A4}" sibTransId="{208150B7-763D-4710-9DB4-5C66958F938F}"/>
    <dgm:cxn modelId="{286B893D-ABF2-4F88-AFEF-5B2D058F53F2}" type="presOf" srcId="{8FBFCC23-9A2D-4F21-843D-EF21B6B7976C}" destId="{5C8FD0AE-363B-402E-ADB0-68F3BDB6B2D6}" srcOrd="0" destOrd="0" presId="urn:microsoft.com/office/officeart/2005/8/layout/vList5"/>
    <dgm:cxn modelId="{AD3EF89D-805E-49C6-9DA6-CE856AD32354}" srcId="{B08DFCC8-E3DF-40CD-AC51-D073D30C7ABD}" destId="{26646491-1D7A-4A42-934A-820091F371B2}" srcOrd="1" destOrd="0" parTransId="{F3446D32-6B78-4C5A-926B-D02C3ED83584}" sibTransId="{3906389E-8E1F-4712-B68D-8319F5340E75}"/>
    <dgm:cxn modelId="{1BE22E70-E2A1-49F9-9D6D-0B48E1265F0F}" type="presOf" srcId="{9A39CE96-630D-4EA6-A2FF-E1D5A373D46C}" destId="{01D2F7EF-5633-48E3-AED1-2B55E054B7D5}" srcOrd="0" destOrd="2" presId="urn:microsoft.com/office/officeart/2005/8/layout/vList5"/>
    <dgm:cxn modelId="{DDEDF9CC-20B2-4564-8EEB-C128AED3E41F}" type="presOf" srcId="{CEC2505A-04A2-469D-88ED-C54B212029D1}" destId="{45796D49-1E02-4159-A76D-31E7E5DD7D35}" srcOrd="0" destOrd="0" presId="urn:microsoft.com/office/officeart/2005/8/layout/vList5"/>
    <dgm:cxn modelId="{A3835FDB-0C01-4DA4-B262-1D0CB03323AA}" srcId="{8B6BF4FF-CD0F-48B3-9A2D-D4ED66A31215}" destId="{B08DFCC8-E3DF-40CD-AC51-D073D30C7ABD}" srcOrd="1" destOrd="0" parTransId="{76E66038-81CF-4713-934D-F372D9DA655A}" sibTransId="{2591C1A9-44BF-40AC-AE7A-C749D14F8A0A}"/>
    <dgm:cxn modelId="{825F1590-BA2C-4B5D-9010-BC8483BABA21}" srcId="{8FBFCC23-9A2D-4F21-843D-EF21B6B7976C}" destId="{6AC868B2-8888-4237-9032-D0D0E76FABB2}" srcOrd="0" destOrd="0" parTransId="{FC08CF79-B325-4FDD-9EE8-9FCF91BC8AD6}" sibTransId="{5DCAB352-5997-4088-9A89-10C1086DD667}"/>
    <dgm:cxn modelId="{23BE0758-305A-4715-A583-4A1F389DBFA3}" srcId="{8B6BF4FF-CD0F-48B3-9A2D-D4ED66A31215}" destId="{1D981D12-6A5A-4F49-9CD0-F3CAA1C40478}" srcOrd="3" destOrd="0" parTransId="{1E2710D5-D981-408A-BB7A-DBA2DAC00C7D}" sibTransId="{B9EA3C70-C81D-47DA-8802-E7A469719F08}"/>
    <dgm:cxn modelId="{47DF4AA3-DC18-401A-A72F-96E8EC752FFB}" type="presOf" srcId="{5B807891-A218-485B-A154-3682881FADEA}" destId="{01D2F7EF-5633-48E3-AED1-2B55E054B7D5}" srcOrd="0" destOrd="1" presId="urn:microsoft.com/office/officeart/2005/8/layout/vList5"/>
    <dgm:cxn modelId="{4FF5F622-688C-4E3F-83D4-B2C39D8E0858}" srcId="{1D981D12-6A5A-4F49-9CD0-F3CAA1C40478}" destId="{CEC2505A-04A2-469D-88ED-C54B212029D1}" srcOrd="0" destOrd="0" parTransId="{EC872C4E-0272-458F-AED9-B8DF935DF53A}" sibTransId="{EF4FE19B-9B6B-4659-81FF-2EBDF272E4C4}"/>
    <dgm:cxn modelId="{B3DB71DC-77C2-46A8-A31D-2ED4798AB7C5}" type="presOf" srcId="{12DD53DC-E3FD-48E2-8FCC-FBFB9AB55BF4}" destId="{322E82E0-E8F6-4559-85BA-D17C3482EBA8}" srcOrd="0" destOrd="0" presId="urn:microsoft.com/office/officeart/2005/8/layout/vList5"/>
    <dgm:cxn modelId="{B78D1DD8-49E2-4F8F-87F2-4A97D02BAE11}" type="presOf" srcId="{26646491-1D7A-4A42-934A-820091F371B2}" destId="{724F7D45-EE7E-4D82-AC79-413673ABBEF2}" srcOrd="0" destOrd="1" presId="urn:microsoft.com/office/officeart/2005/8/layout/vList5"/>
    <dgm:cxn modelId="{3BD17E6C-1575-452F-997D-1C2EBFC087B6}" type="presParOf" srcId="{01538721-8E40-41E7-B983-F1D1F2956442}" destId="{2DE06B50-AA9C-4E8C-81CF-F55918A51629}" srcOrd="0" destOrd="0" presId="urn:microsoft.com/office/officeart/2005/8/layout/vList5"/>
    <dgm:cxn modelId="{F6A8F8B1-13CE-496E-A352-7DC378E1BD3F}" type="presParOf" srcId="{2DE06B50-AA9C-4E8C-81CF-F55918A51629}" destId="{5C8FD0AE-363B-402E-ADB0-68F3BDB6B2D6}" srcOrd="0" destOrd="0" presId="urn:microsoft.com/office/officeart/2005/8/layout/vList5"/>
    <dgm:cxn modelId="{688255C4-DA4A-418E-B5E6-69155C531668}" type="presParOf" srcId="{2DE06B50-AA9C-4E8C-81CF-F55918A51629}" destId="{01D2F7EF-5633-48E3-AED1-2B55E054B7D5}" srcOrd="1" destOrd="0" presId="urn:microsoft.com/office/officeart/2005/8/layout/vList5"/>
    <dgm:cxn modelId="{BA720CE9-813D-4957-AA65-A6E02EC7C0EE}" type="presParOf" srcId="{01538721-8E40-41E7-B983-F1D1F2956442}" destId="{D008ED22-6B13-435D-AE78-1460F099A595}" srcOrd="1" destOrd="0" presId="urn:microsoft.com/office/officeart/2005/8/layout/vList5"/>
    <dgm:cxn modelId="{6446800D-D108-404C-BE2B-34B0494251E1}" type="presParOf" srcId="{01538721-8E40-41E7-B983-F1D1F2956442}" destId="{7F3B3CEC-A408-4FDC-A1D7-18107D74811F}" srcOrd="2" destOrd="0" presId="urn:microsoft.com/office/officeart/2005/8/layout/vList5"/>
    <dgm:cxn modelId="{EAA3B3FA-FAAB-4CF1-B6B8-BE310A95E560}" type="presParOf" srcId="{7F3B3CEC-A408-4FDC-A1D7-18107D74811F}" destId="{97EC6E02-8A12-4EC8-A364-445B5383DCA2}" srcOrd="0" destOrd="0" presId="urn:microsoft.com/office/officeart/2005/8/layout/vList5"/>
    <dgm:cxn modelId="{23F70E21-1DD4-4F8E-9B12-BC5341BE572E}" type="presParOf" srcId="{7F3B3CEC-A408-4FDC-A1D7-18107D74811F}" destId="{724F7D45-EE7E-4D82-AC79-413673ABBEF2}" srcOrd="1" destOrd="0" presId="urn:microsoft.com/office/officeart/2005/8/layout/vList5"/>
    <dgm:cxn modelId="{173FD74D-470C-4CB6-95D2-4B870F835AB1}" type="presParOf" srcId="{01538721-8E40-41E7-B983-F1D1F2956442}" destId="{BE9A0437-159A-4785-A8FF-E687D1BDE1BC}" srcOrd="3" destOrd="0" presId="urn:microsoft.com/office/officeart/2005/8/layout/vList5"/>
    <dgm:cxn modelId="{4B56A5A2-9971-4C0C-A503-568EE23B71A8}" type="presParOf" srcId="{01538721-8E40-41E7-B983-F1D1F2956442}" destId="{DC41C3B7-7CC9-470D-8585-D284DDC68D77}" srcOrd="4" destOrd="0" presId="urn:microsoft.com/office/officeart/2005/8/layout/vList5"/>
    <dgm:cxn modelId="{E4766DE4-543F-45AC-9B26-F24953F56E9A}" type="presParOf" srcId="{DC41C3B7-7CC9-470D-8585-D284DDC68D77}" destId="{3BBCB00A-1242-43AF-836D-F6746A94A810}" srcOrd="0" destOrd="0" presId="urn:microsoft.com/office/officeart/2005/8/layout/vList5"/>
    <dgm:cxn modelId="{3A143E41-2D41-4CEC-9829-DBF17B877F16}" type="presParOf" srcId="{DC41C3B7-7CC9-470D-8585-D284DDC68D77}" destId="{322E82E0-E8F6-4559-85BA-D17C3482EBA8}" srcOrd="1" destOrd="0" presId="urn:microsoft.com/office/officeart/2005/8/layout/vList5"/>
    <dgm:cxn modelId="{371D6FBB-2073-4B39-B583-485BE58620F0}" type="presParOf" srcId="{01538721-8E40-41E7-B983-F1D1F2956442}" destId="{BB437AE2-0455-4A8B-B26F-766089D3F859}" srcOrd="5" destOrd="0" presId="urn:microsoft.com/office/officeart/2005/8/layout/vList5"/>
    <dgm:cxn modelId="{2227577A-A38E-48F1-9109-4FB48B524789}" type="presParOf" srcId="{01538721-8E40-41E7-B983-F1D1F2956442}" destId="{4C84EA34-B867-4B88-A257-42B9CA81754C}" srcOrd="6" destOrd="0" presId="urn:microsoft.com/office/officeart/2005/8/layout/vList5"/>
    <dgm:cxn modelId="{D0BA4DBE-A806-49AE-BF83-D90BBD4F2641}" type="presParOf" srcId="{4C84EA34-B867-4B88-A257-42B9CA81754C}" destId="{C25CCFCD-107E-4A67-BB84-F27FB8FE826D}" srcOrd="0" destOrd="0" presId="urn:microsoft.com/office/officeart/2005/8/layout/vList5"/>
    <dgm:cxn modelId="{810BD455-B0FC-4889-A27B-555A0D91623C}"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A8E2E6-7D83-43C4-888B-21A252E168F6}" type="doc">
      <dgm:prSet loTypeId="urn:microsoft.com/office/officeart/2005/8/layout/arrow2" loCatId="process" qsTypeId="urn:microsoft.com/office/officeart/2005/8/quickstyle/simple2" qsCatId="simple" csTypeId="urn:microsoft.com/office/officeart/2005/8/colors/accent1_2" csCatId="accent1" phldr="1"/>
      <dgm:spPr/>
    </dgm:pt>
    <dgm:pt modelId="{CC14C074-5C1A-46E9-9792-8E2913C4C7CA}">
      <dgm:prSet phldrT="[文本]"/>
      <dgm:spPr/>
      <dgm:t>
        <a:bodyPr/>
        <a:lstStyle/>
        <a:p>
          <a:r>
            <a:rPr lang="en-US" altLang="zh-CN" b="1" dirty="0" smtClean="0">
              <a:latin typeface="微软雅黑" pitchFamily="34" charset="-122"/>
              <a:ea typeface="微软雅黑" pitchFamily="34" charset="-122"/>
            </a:rPr>
            <a:t>1.0</a:t>
          </a:r>
        </a:p>
        <a:p>
          <a:r>
            <a:rPr lang="en-US" altLang="zh-CN" dirty="0" smtClean="0">
              <a:latin typeface="微软雅黑" pitchFamily="34" charset="-122"/>
              <a:ea typeface="微软雅黑" pitchFamily="34" charset="-122"/>
            </a:rPr>
            <a:t>OJ</a:t>
          </a:r>
          <a:endParaRPr lang="zh-CN" altLang="en-US" dirty="0">
            <a:latin typeface="微软雅黑" pitchFamily="34" charset="-122"/>
            <a:ea typeface="微软雅黑" pitchFamily="34" charset="-122"/>
          </a:endParaRPr>
        </a:p>
      </dgm:t>
    </dgm:pt>
    <dgm:pt modelId="{29CAC676-1F88-4505-94CA-9CFD7D6FD9D7}" type="parTrans" cxnId="{D1D6AD9F-0353-42E3-9803-330BC6145243}">
      <dgm:prSet/>
      <dgm:spPr/>
      <dgm:t>
        <a:bodyPr/>
        <a:lstStyle/>
        <a:p>
          <a:endParaRPr lang="zh-CN" altLang="en-US"/>
        </a:p>
      </dgm:t>
    </dgm:pt>
    <dgm:pt modelId="{C6F573C4-5687-478F-AF39-F9C1C6D13D29}" type="sibTrans" cxnId="{D1D6AD9F-0353-42E3-9803-330BC6145243}">
      <dgm:prSet/>
      <dgm:spPr/>
      <dgm:t>
        <a:bodyPr/>
        <a:lstStyle/>
        <a:p>
          <a:endParaRPr lang="zh-CN" altLang="en-US"/>
        </a:p>
      </dgm:t>
    </dgm:pt>
    <dgm:pt modelId="{2C49FF8C-8F1E-4D5C-9B55-C2290EECBF20}">
      <dgm:prSet phldrT="[文本]"/>
      <dgm:spPr/>
      <dgm:t>
        <a:bodyPr/>
        <a:lstStyle/>
        <a:p>
          <a:r>
            <a:rPr lang="en-US" altLang="zh-CN" b="1" dirty="0" smtClean="0">
              <a:latin typeface="微软雅黑" pitchFamily="34" charset="-122"/>
              <a:ea typeface="微软雅黑" pitchFamily="34" charset="-122"/>
            </a:rPr>
            <a:t>2.0</a:t>
          </a:r>
        </a:p>
        <a:p>
          <a:r>
            <a:rPr lang="en-US" altLang="zh-CN" dirty="0" smtClean="0">
              <a:latin typeface="微软雅黑" pitchFamily="34" charset="-122"/>
              <a:ea typeface="微软雅黑" pitchFamily="34" charset="-122"/>
            </a:rPr>
            <a:t>OJ+</a:t>
          </a:r>
          <a:r>
            <a:rPr lang="zh-CN" altLang="en-US" dirty="0" smtClean="0">
              <a:latin typeface="微软雅黑" pitchFamily="34" charset="-122"/>
              <a:ea typeface="微软雅黑" pitchFamily="34" charset="-122"/>
            </a:rPr>
            <a:t>课程管理</a:t>
          </a: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dgm:t>
    </dgm:pt>
    <dgm:pt modelId="{A25D84DB-29A4-48CE-80F8-4998E3635C4E}" type="parTrans" cxnId="{C7799AA2-6317-4DF5-98AF-B79E4CF99020}">
      <dgm:prSet/>
      <dgm:spPr/>
      <dgm:t>
        <a:bodyPr/>
        <a:lstStyle/>
        <a:p>
          <a:endParaRPr lang="zh-CN" altLang="en-US"/>
        </a:p>
      </dgm:t>
    </dgm:pt>
    <dgm:pt modelId="{8A0D940A-B1B5-4E5F-91D4-5FCFBEF95AEF}" type="sibTrans" cxnId="{C7799AA2-6317-4DF5-98AF-B79E4CF99020}">
      <dgm:prSet/>
      <dgm:spPr/>
      <dgm:t>
        <a:bodyPr/>
        <a:lstStyle/>
        <a:p>
          <a:endParaRPr lang="zh-CN" altLang="en-US"/>
        </a:p>
      </dgm:t>
    </dgm:pt>
    <dgm:pt modelId="{FEB2C547-A3D1-46D3-B162-08EEDDFDD92E}">
      <dgm:prSet phldrT="[文本]"/>
      <dgm:spPr/>
      <dgm:t>
        <a:bodyPr/>
        <a:lstStyle/>
        <a:p>
          <a:r>
            <a:rPr lang="en-US" altLang="zh-CN" b="1" dirty="0" smtClean="0">
              <a:latin typeface="微软雅黑" pitchFamily="34" charset="-122"/>
              <a:ea typeface="微软雅黑" pitchFamily="34" charset="-122"/>
            </a:rPr>
            <a:t>3.0</a:t>
          </a:r>
        </a:p>
        <a:p>
          <a:r>
            <a:rPr lang="zh-CN" altLang="en-US" dirty="0" smtClean="0">
              <a:latin typeface="微软雅黑" pitchFamily="34" charset="-122"/>
              <a:ea typeface="微软雅黑" pitchFamily="34" charset="-122"/>
            </a:rPr>
            <a:t>平台化</a:t>
          </a:r>
          <a:endParaRPr lang="zh-CN" altLang="en-US" dirty="0">
            <a:latin typeface="微软雅黑" pitchFamily="34" charset="-122"/>
            <a:ea typeface="微软雅黑" pitchFamily="34" charset="-122"/>
          </a:endParaRPr>
        </a:p>
      </dgm:t>
    </dgm:pt>
    <dgm:pt modelId="{E1AA0F0B-549E-494D-8B9B-2A079B4734B5}" type="parTrans" cxnId="{56503989-1AC4-4128-BA8D-71E66803D868}">
      <dgm:prSet/>
      <dgm:spPr/>
      <dgm:t>
        <a:bodyPr/>
        <a:lstStyle/>
        <a:p>
          <a:endParaRPr lang="zh-CN" altLang="en-US"/>
        </a:p>
      </dgm:t>
    </dgm:pt>
    <dgm:pt modelId="{74A3E102-6CD8-41CA-8E72-C6A928BB2AAF}" type="sibTrans" cxnId="{56503989-1AC4-4128-BA8D-71E66803D868}">
      <dgm:prSet/>
      <dgm:spPr/>
      <dgm:t>
        <a:bodyPr/>
        <a:lstStyle/>
        <a:p>
          <a:endParaRPr lang="zh-CN" altLang="en-US"/>
        </a:p>
      </dgm:t>
    </dgm:pt>
    <dgm:pt modelId="{09E10C36-025D-4E1A-8B5D-B4A0E0033CF8}" type="pres">
      <dgm:prSet presAssocID="{A4A8E2E6-7D83-43C4-888B-21A252E168F6}" presName="arrowDiagram" presStyleCnt="0">
        <dgm:presLayoutVars>
          <dgm:chMax val="5"/>
          <dgm:dir/>
          <dgm:resizeHandles val="exact"/>
        </dgm:presLayoutVars>
      </dgm:prSet>
      <dgm:spPr/>
    </dgm:pt>
    <dgm:pt modelId="{87096D73-85F0-403B-8EC9-0DA392EECEE9}" type="pres">
      <dgm:prSet presAssocID="{A4A8E2E6-7D83-43C4-888B-21A252E168F6}" presName="arrow" presStyleLbl="bgShp" presStyleIdx="0" presStyleCnt="1"/>
      <dgm:spPr/>
    </dgm:pt>
    <dgm:pt modelId="{B5F4382B-69BE-4F20-B0BD-86A6C5D95C51}" type="pres">
      <dgm:prSet presAssocID="{A4A8E2E6-7D83-43C4-888B-21A252E168F6}" presName="arrowDiagram3" presStyleCnt="0"/>
      <dgm:spPr/>
    </dgm:pt>
    <dgm:pt modelId="{70A6EBFB-5839-4CA9-9EF0-F7490E7423C1}" type="pres">
      <dgm:prSet presAssocID="{CC14C074-5C1A-46E9-9792-8E2913C4C7CA}" presName="bullet3a" presStyleLbl="node1" presStyleIdx="0" presStyleCnt="3"/>
      <dgm:spPr/>
    </dgm:pt>
    <dgm:pt modelId="{025DAF6E-E013-4772-87CA-3D35090C726B}" type="pres">
      <dgm:prSet presAssocID="{CC14C074-5C1A-46E9-9792-8E2913C4C7CA}" presName="textBox3a" presStyleLbl="revTx" presStyleIdx="0" presStyleCnt="3" custScaleX="103113">
        <dgm:presLayoutVars>
          <dgm:bulletEnabled val="1"/>
        </dgm:presLayoutVars>
      </dgm:prSet>
      <dgm:spPr/>
      <dgm:t>
        <a:bodyPr/>
        <a:lstStyle/>
        <a:p>
          <a:endParaRPr lang="zh-CN" altLang="en-US"/>
        </a:p>
      </dgm:t>
    </dgm:pt>
    <dgm:pt modelId="{D634FFC9-171A-42A7-A803-E9CD568F2DD1}" type="pres">
      <dgm:prSet presAssocID="{2C49FF8C-8F1E-4D5C-9B55-C2290EECBF20}" presName="bullet3b" presStyleLbl="node1" presStyleIdx="1" presStyleCnt="3"/>
      <dgm:spPr/>
    </dgm:pt>
    <dgm:pt modelId="{58FBCA95-AE30-4696-9127-0751927EDEBA}" type="pres">
      <dgm:prSet presAssocID="{2C49FF8C-8F1E-4D5C-9B55-C2290EECBF20}" presName="textBox3b" presStyleLbl="revTx" presStyleIdx="1" presStyleCnt="3">
        <dgm:presLayoutVars>
          <dgm:bulletEnabled val="1"/>
        </dgm:presLayoutVars>
      </dgm:prSet>
      <dgm:spPr/>
      <dgm:t>
        <a:bodyPr/>
        <a:lstStyle/>
        <a:p>
          <a:endParaRPr lang="zh-CN" altLang="en-US"/>
        </a:p>
      </dgm:t>
    </dgm:pt>
    <dgm:pt modelId="{19CF2430-F36A-46EC-87D2-4A640C015C62}" type="pres">
      <dgm:prSet presAssocID="{FEB2C547-A3D1-46D3-B162-08EEDDFDD92E}" presName="bullet3c" presStyleLbl="node1" presStyleIdx="2" presStyleCnt="3"/>
      <dgm:spPr/>
    </dgm:pt>
    <dgm:pt modelId="{B1836149-F04A-4177-95E1-1FE8ABB25CF0}" type="pres">
      <dgm:prSet presAssocID="{FEB2C547-A3D1-46D3-B162-08EEDDFDD92E}" presName="textBox3c" presStyleLbl="revTx" presStyleIdx="2" presStyleCnt="3">
        <dgm:presLayoutVars>
          <dgm:bulletEnabled val="1"/>
        </dgm:presLayoutVars>
      </dgm:prSet>
      <dgm:spPr/>
      <dgm:t>
        <a:bodyPr/>
        <a:lstStyle/>
        <a:p>
          <a:endParaRPr lang="zh-CN" altLang="en-US"/>
        </a:p>
      </dgm:t>
    </dgm:pt>
  </dgm:ptLst>
  <dgm:cxnLst>
    <dgm:cxn modelId="{2B6ADBDB-B8D8-49C7-9C36-B0461348F297}" type="presOf" srcId="{FEB2C547-A3D1-46D3-B162-08EEDDFDD92E}" destId="{B1836149-F04A-4177-95E1-1FE8ABB25CF0}" srcOrd="0" destOrd="0" presId="urn:microsoft.com/office/officeart/2005/8/layout/arrow2"/>
    <dgm:cxn modelId="{C7799AA2-6317-4DF5-98AF-B79E4CF99020}" srcId="{A4A8E2E6-7D83-43C4-888B-21A252E168F6}" destId="{2C49FF8C-8F1E-4D5C-9B55-C2290EECBF20}" srcOrd="1" destOrd="0" parTransId="{A25D84DB-29A4-48CE-80F8-4998E3635C4E}" sibTransId="{8A0D940A-B1B5-4E5F-91D4-5FCFBEF95AEF}"/>
    <dgm:cxn modelId="{CF9AD157-FAEB-4944-920D-C250CA3BA634}" type="presOf" srcId="{A4A8E2E6-7D83-43C4-888B-21A252E168F6}" destId="{09E10C36-025D-4E1A-8B5D-B4A0E0033CF8}" srcOrd="0" destOrd="0" presId="urn:microsoft.com/office/officeart/2005/8/layout/arrow2"/>
    <dgm:cxn modelId="{0720155B-E263-4903-BE16-4191719E65AD}" type="presOf" srcId="{CC14C074-5C1A-46E9-9792-8E2913C4C7CA}" destId="{025DAF6E-E013-4772-87CA-3D35090C726B}" srcOrd="0" destOrd="0" presId="urn:microsoft.com/office/officeart/2005/8/layout/arrow2"/>
    <dgm:cxn modelId="{D1D6AD9F-0353-42E3-9803-330BC6145243}" srcId="{A4A8E2E6-7D83-43C4-888B-21A252E168F6}" destId="{CC14C074-5C1A-46E9-9792-8E2913C4C7CA}" srcOrd="0" destOrd="0" parTransId="{29CAC676-1F88-4505-94CA-9CFD7D6FD9D7}" sibTransId="{C6F573C4-5687-478F-AF39-F9C1C6D13D29}"/>
    <dgm:cxn modelId="{56503989-1AC4-4128-BA8D-71E66803D868}" srcId="{A4A8E2E6-7D83-43C4-888B-21A252E168F6}" destId="{FEB2C547-A3D1-46D3-B162-08EEDDFDD92E}" srcOrd="2" destOrd="0" parTransId="{E1AA0F0B-549E-494D-8B9B-2A079B4734B5}" sibTransId="{74A3E102-6CD8-41CA-8E72-C6A928BB2AAF}"/>
    <dgm:cxn modelId="{730B070D-7307-45DB-A11F-18D65B9DF3C2}" type="presOf" srcId="{2C49FF8C-8F1E-4D5C-9B55-C2290EECBF20}" destId="{58FBCA95-AE30-4696-9127-0751927EDEBA}" srcOrd="0" destOrd="0" presId="urn:microsoft.com/office/officeart/2005/8/layout/arrow2"/>
    <dgm:cxn modelId="{F26CFDE9-3433-4E08-9EC0-E135FC525599}" type="presParOf" srcId="{09E10C36-025D-4E1A-8B5D-B4A0E0033CF8}" destId="{87096D73-85F0-403B-8EC9-0DA392EECEE9}" srcOrd="0" destOrd="0" presId="urn:microsoft.com/office/officeart/2005/8/layout/arrow2"/>
    <dgm:cxn modelId="{8B670746-F535-49A6-BAC4-D0488E793C1D}" type="presParOf" srcId="{09E10C36-025D-4E1A-8B5D-B4A0E0033CF8}" destId="{B5F4382B-69BE-4F20-B0BD-86A6C5D95C51}" srcOrd="1" destOrd="0" presId="urn:microsoft.com/office/officeart/2005/8/layout/arrow2"/>
    <dgm:cxn modelId="{57414F31-BC66-43C8-BE9C-EA826DAA5556}" type="presParOf" srcId="{B5F4382B-69BE-4F20-B0BD-86A6C5D95C51}" destId="{70A6EBFB-5839-4CA9-9EF0-F7490E7423C1}" srcOrd="0" destOrd="0" presId="urn:microsoft.com/office/officeart/2005/8/layout/arrow2"/>
    <dgm:cxn modelId="{D177189A-C4E0-4D06-87EE-9DCC2DDE0CA6}" type="presParOf" srcId="{B5F4382B-69BE-4F20-B0BD-86A6C5D95C51}" destId="{025DAF6E-E013-4772-87CA-3D35090C726B}" srcOrd="1" destOrd="0" presId="urn:microsoft.com/office/officeart/2005/8/layout/arrow2"/>
    <dgm:cxn modelId="{FAEA8DEB-2A9F-4C6D-9409-81947AB215DB}" type="presParOf" srcId="{B5F4382B-69BE-4F20-B0BD-86A6C5D95C51}" destId="{D634FFC9-171A-42A7-A803-E9CD568F2DD1}" srcOrd="2" destOrd="0" presId="urn:microsoft.com/office/officeart/2005/8/layout/arrow2"/>
    <dgm:cxn modelId="{28D9DFCC-EB27-4F65-97F2-3FF50E2680E1}" type="presParOf" srcId="{B5F4382B-69BE-4F20-B0BD-86A6C5D95C51}" destId="{58FBCA95-AE30-4696-9127-0751927EDEBA}" srcOrd="3" destOrd="0" presId="urn:microsoft.com/office/officeart/2005/8/layout/arrow2"/>
    <dgm:cxn modelId="{664DFD71-2658-434F-9A0B-C8D9302CD5A8}" type="presParOf" srcId="{B5F4382B-69BE-4F20-B0BD-86A6C5D95C51}" destId="{19CF2430-F36A-46EC-87D2-4A640C015C62}" srcOrd="4" destOrd="0" presId="urn:microsoft.com/office/officeart/2005/8/layout/arrow2"/>
    <dgm:cxn modelId="{CF199B54-7273-4C24-BC8F-62C35B4D83A7}" type="presParOf" srcId="{B5F4382B-69BE-4F20-B0BD-86A6C5D95C51}" destId="{B1836149-F04A-4177-95E1-1FE8ABB25CF0}"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CN" altLang="en-US"/>
        </a:p>
      </dgm:t>
    </dgm:pt>
    <dgm:pt modelId="{950CEB52-312F-412C-8EFD-52E6439AA89C}">
      <dgm:prSet phldrT="[文本]" custT="1"/>
      <dgm:spPr/>
      <dgm:t>
        <a:bodyPr/>
        <a:lstStyle/>
        <a:p>
          <a:r>
            <a:rPr lang="zh-CN" altLang="en-US" sz="1600" b="1" dirty="0" smtClean="0"/>
            <a:t>程序设计类课程</a:t>
          </a:r>
          <a:endParaRPr lang="zh-CN" altLang="en-US" sz="16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zh-CN" altLang="en-US" dirty="0" smtClean="0"/>
            <a:t>程序设计</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zh-CN" altLang="en-US" dirty="0" smtClean="0"/>
            <a:t>数据结构与算法</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09F304CB-971D-4719-8FDE-D32111A12116}">
      <dgm:prSet phldrT="[文本]"/>
      <dgm:spPr/>
      <dgm:t>
        <a:bodyPr/>
        <a:lstStyle/>
        <a:p>
          <a:r>
            <a:rPr lang="zh-CN" altLang="en-US" dirty="0" smtClean="0"/>
            <a:t>计算思维导论</a:t>
          </a:r>
          <a:endParaRPr lang="zh-CN" altLang="en-US" dirty="0"/>
        </a:p>
      </dgm:t>
    </dgm:pt>
    <dgm:pt modelId="{1B5A0633-13A2-48D4-941A-7B65E61C7346}" type="parTrans" cxnId="{329C2D0A-30E1-4393-B003-26AC58D3EC95}">
      <dgm:prSet/>
      <dgm:spPr/>
      <dgm:t>
        <a:bodyPr/>
        <a:lstStyle/>
        <a:p>
          <a:endParaRPr lang="zh-CN" altLang="en-US"/>
        </a:p>
      </dgm:t>
    </dgm:pt>
    <dgm:pt modelId="{D0A5D7CF-5642-4966-A9F6-ABFA66C2E288}" type="sibTrans" cxnId="{329C2D0A-30E1-4393-B003-26AC58D3EC95}">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4"/>
      <dgm:spPr/>
      <dgm:t>
        <a:bodyPr/>
        <a:lstStyle/>
        <a:p>
          <a:endParaRPr lang="zh-CN" altLang="en-US"/>
        </a:p>
      </dgm:t>
    </dgm:pt>
    <dgm:pt modelId="{CA8B310B-196F-42F3-A812-0E194559317E}" type="pres">
      <dgm:prSet presAssocID="{6F03E54B-ECF2-49E3-AAD2-D6688D7F9831}" presName="node" presStyleLbl="vennNode1" presStyleIdx="1" presStyleCnt="4">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4">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4">
        <dgm:presLayoutVars>
          <dgm:bulletEnabled val="1"/>
        </dgm:presLayoutVars>
      </dgm:prSet>
      <dgm:spPr/>
      <dgm:t>
        <a:bodyPr/>
        <a:lstStyle/>
        <a:p>
          <a:endParaRPr lang="zh-CN" altLang="en-US"/>
        </a:p>
      </dgm:t>
    </dgm:pt>
  </dgm:ptLst>
  <dgm:cxnLst>
    <dgm:cxn modelId="{05001942-27A1-4412-A565-E8BBBD2D5E22}" type="presOf" srcId="{9ACBC1B0-B930-42FF-98C5-0988036B7595}" destId="{14F8269F-B65C-4BAD-8FF9-F4746EC81651}" srcOrd="0" destOrd="0" presId="urn:microsoft.com/office/officeart/2005/8/layout/radial3"/>
    <dgm:cxn modelId="{329C2D0A-30E1-4393-B003-26AC58D3EC95}" srcId="{950CEB52-312F-412C-8EFD-52E6439AA89C}" destId="{09F304CB-971D-4719-8FDE-D32111A12116}" srcOrd="2" destOrd="0" parTransId="{1B5A0633-13A2-48D4-941A-7B65E61C7346}" sibTransId="{D0A5D7CF-5642-4966-A9F6-ABFA66C2E288}"/>
    <dgm:cxn modelId="{6DAE4D20-B50A-42E5-9466-C0BDC313070F}" type="presOf" srcId="{950CEB52-312F-412C-8EFD-52E6439AA89C}" destId="{385094E9-C00F-4F7C-9153-BCB8524C2B05}"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AEE4122C-0B0A-481D-96E3-6768F51492B9}" type="presOf" srcId="{6F03E54B-ECF2-49E3-AAD2-D6688D7F9831}" destId="{CA8B310B-196F-42F3-A812-0E194559317E}" srcOrd="0" destOrd="0" presId="urn:microsoft.com/office/officeart/2005/8/layout/radial3"/>
    <dgm:cxn modelId="{8B5C25E2-C6DF-4107-85F2-CD722BF06E3A}" srcId="{950CEB52-312F-412C-8EFD-52E6439AA89C}" destId="{944AA6FC-18C5-4C6F-B671-CABFF5ECFDF7}" srcOrd="1" destOrd="0" parTransId="{8B9D3E21-FA3B-4478-97D5-BD2CDA40851E}" sibTransId="{2691055F-A90E-4572-AE2B-4E1503F511ED}"/>
    <dgm:cxn modelId="{1404EF6A-CA8A-45F7-B9F9-3BEF927D9050}" srcId="{950CEB52-312F-412C-8EFD-52E6439AA89C}" destId="{6F03E54B-ECF2-49E3-AAD2-D6688D7F9831}" srcOrd="0" destOrd="0" parTransId="{6FD418A8-CC51-4991-84F4-B524B0726E4F}" sibTransId="{DCA2CD0A-0AE9-44F9-B349-2AA3391F7ABD}"/>
    <dgm:cxn modelId="{840D8B10-3D74-422A-9C4B-C91A8602B82F}" type="presOf" srcId="{09F304CB-971D-4719-8FDE-D32111A12116}" destId="{132AD7DC-F8BA-45CF-9B7D-F2098947B33B}" srcOrd="0" destOrd="0" presId="urn:microsoft.com/office/officeart/2005/8/layout/radial3"/>
    <dgm:cxn modelId="{FBED8A69-7CA8-446E-8124-4D61AFFE5017}" type="presOf" srcId="{944AA6FC-18C5-4C6F-B671-CABFF5ECFDF7}" destId="{B5B13FBF-2794-4BED-82D9-4B25C65EDFFA}" srcOrd="0" destOrd="0" presId="urn:microsoft.com/office/officeart/2005/8/layout/radial3"/>
    <dgm:cxn modelId="{F01359D1-C352-4F08-B941-9D90537A6EFC}" type="presParOf" srcId="{14F8269F-B65C-4BAD-8FF9-F4746EC81651}" destId="{DACC8D66-C977-4E44-8C10-F39B9E333435}" srcOrd="0" destOrd="0" presId="urn:microsoft.com/office/officeart/2005/8/layout/radial3"/>
    <dgm:cxn modelId="{5A4F2C8A-D538-49E0-968F-F420779138F9}" type="presParOf" srcId="{DACC8D66-C977-4E44-8C10-F39B9E333435}" destId="{385094E9-C00F-4F7C-9153-BCB8524C2B05}" srcOrd="0" destOrd="0" presId="urn:microsoft.com/office/officeart/2005/8/layout/radial3"/>
    <dgm:cxn modelId="{87875559-90FF-4D48-84C4-B8B84695A1D0}" type="presParOf" srcId="{DACC8D66-C977-4E44-8C10-F39B9E333435}" destId="{CA8B310B-196F-42F3-A812-0E194559317E}" srcOrd="1" destOrd="0" presId="urn:microsoft.com/office/officeart/2005/8/layout/radial3"/>
    <dgm:cxn modelId="{3F33CCD0-54A9-4FD5-ACF5-2573E8380914}" type="presParOf" srcId="{DACC8D66-C977-4E44-8C10-F39B9E333435}" destId="{B5B13FBF-2794-4BED-82D9-4B25C65EDFFA}" srcOrd="2" destOrd="0" presId="urn:microsoft.com/office/officeart/2005/8/layout/radial3"/>
    <dgm:cxn modelId="{00781A52-0169-47DD-8EFB-2E69974B90CC}" type="presParOf" srcId="{DACC8D66-C977-4E44-8C10-F39B9E333435}" destId="{132AD7DC-F8BA-45CF-9B7D-F2098947B33B}"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zh-CN" altLang="en-US"/>
        </a:p>
      </dgm:t>
    </dgm:pt>
    <dgm:pt modelId="{950CEB52-312F-412C-8EFD-52E6439AA89C}">
      <dgm:prSet phldrT="[文本]" custT="1"/>
      <dgm:spPr/>
      <dgm:t>
        <a:bodyPr/>
        <a:lstStyle/>
        <a:p>
          <a:r>
            <a:rPr lang="zh-CN" altLang="en-US" sz="1600" b="1" dirty="0" smtClean="0"/>
            <a:t>计算机硬件类在线实验</a:t>
          </a:r>
          <a:endParaRPr lang="zh-CN" altLang="en-US" sz="16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zh-CN" altLang="en-US" dirty="0" smtClean="0"/>
            <a:t>计算机网络</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en-US" altLang="zh-CN" dirty="0" smtClean="0"/>
            <a:t>FPGA</a:t>
          </a:r>
          <a:r>
            <a:rPr lang="zh-CN" altLang="en-US" dirty="0" smtClean="0"/>
            <a:t>硬件</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09F304CB-971D-4719-8FDE-D32111A12116}">
      <dgm:prSet phldrT="[文本]"/>
      <dgm:spPr/>
      <dgm:t>
        <a:bodyPr/>
        <a:lstStyle/>
        <a:p>
          <a:r>
            <a:rPr lang="zh-CN" altLang="en-US" dirty="0" smtClean="0"/>
            <a:t>移动与嵌入式计算</a:t>
          </a:r>
          <a:endParaRPr lang="zh-CN" altLang="en-US" dirty="0"/>
        </a:p>
      </dgm:t>
    </dgm:pt>
    <dgm:pt modelId="{1B5A0633-13A2-48D4-941A-7B65E61C7346}" type="parTrans" cxnId="{329C2D0A-30E1-4393-B003-26AC58D3EC95}">
      <dgm:prSet/>
      <dgm:spPr/>
      <dgm:t>
        <a:bodyPr/>
        <a:lstStyle/>
        <a:p>
          <a:endParaRPr lang="zh-CN" altLang="en-US"/>
        </a:p>
      </dgm:t>
    </dgm:pt>
    <dgm:pt modelId="{D0A5D7CF-5642-4966-A9F6-ABFA66C2E288}" type="sibTrans" cxnId="{329C2D0A-30E1-4393-B003-26AC58D3EC95}">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4"/>
      <dgm:spPr/>
      <dgm:t>
        <a:bodyPr/>
        <a:lstStyle/>
        <a:p>
          <a:endParaRPr lang="zh-CN" altLang="en-US"/>
        </a:p>
      </dgm:t>
    </dgm:pt>
    <dgm:pt modelId="{CA8B310B-196F-42F3-A812-0E194559317E}" type="pres">
      <dgm:prSet presAssocID="{6F03E54B-ECF2-49E3-AAD2-D6688D7F9831}" presName="node" presStyleLbl="vennNode1" presStyleIdx="1" presStyleCnt="4">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4">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4">
        <dgm:presLayoutVars>
          <dgm:bulletEnabled val="1"/>
        </dgm:presLayoutVars>
      </dgm:prSet>
      <dgm:spPr/>
      <dgm:t>
        <a:bodyPr/>
        <a:lstStyle/>
        <a:p>
          <a:endParaRPr lang="zh-CN" altLang="en-US"/>
        </a:p>
      </dgm:t>
    </dgm:pt>
  </dgm:ptLst>
  <dgm:cxnLst>
    <dgm:cxn modelId="{329C2D0A-30E1-4393-B003-26AC58D3EC95}" srcId="{950CEB52-312F-412C-8EFD-52E6439AA89C}" destId="{09F304CB-971D-4719-8FDE-D32111A12116}" srcOrd="2" destOrd="0" parTransId="{1B5A0633-13A2-48D4-941A-7B65E61C7346}" sibTransId="{D0A5D7CF-5642-4966-A9F6-ABFA66C2E288}"/>
    <dgm:cxn modelId="{A5094290-8BC8-4EC5-B630-E6C8C4D48610}" type="presOf" srcId="{09F304CB-971D-4719-8FDE-D32111A12116}" destId="{132AD7DC-F8BA-45CF-9B7D-F2098947B33B}" srcOrd="0" destOrd="0" presId="urn:microsoft.com/office/officeart/2005/8/layout/radial3"/>
    <dgm:cxn modelId="{8C55C6B0-2783-4606-8FF1-090CE1C68415}" type="presOf" srcId="{6F03E54B-ECF2-49E3-AAD2-D6688D7F9831}" destId="{CA8B310B-196F-42F3-A812-0E194559317E}" srcOrd="0" destOrd="0" presId="urn:microsoft.com/office/officeart/2005/8/layout/radial3"/>
    <dgm:cxn modelId="{84A2541A-2A94-4E37-906E-06DC4A5094E4}" type="presOf" srcId="{944AA6FC-18C5-4C6F-B671-CABFF5ECFDF7}" destId="{B5B13FBF-2794-4BED-82D9-4B25C65EDFFA}" srcOrd="0" destOrd="0" presId="urn:microsoft.com/office/officeart/2005/8/layout/radial3"/>
    <dgm:cxn modelId="{03F66DB0-751E-4BD7-9A6E-7CCA94C124CB}" type="presOf" srcId="{950CEB52-312F-412C-8EFD-52E6439AA89C}" destId="{385094E9-C00F-4F7C-9153-BCB8524C2B05}"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8B5C25E2-C6DF-4107-85F2-CD722BF06E3A}" srcId="{950CEB52-312F-412C-8EFD-52E6439AA89C}" destId="{944AA6FC-18C5-4C6F-B671-CABFF5ECFDF7}" srcOrd="1" destOrd="0" parTransId="{8B9D3E21-FA3B-4478-97D5-BD2CDA40851E}" sibTransId="{2691055F-A90E-4572-AE2B-4E1503F511ED}"/>
    <dgm:cxn modelId="{1404EF6A-CA8A-45F7-B9F9-3BEF927D9050}" srcId="{950CEB52-312F-412C-8EFD-52E6439AA89C}" destId="{6F03E54B-ECF2-49E3-AAD2-D6688D7F9831}" srcOrd="0" destOrd="0" parTransId="{6FD418A8-CC51-4991-84F4-B524B0726E4F}" sibTransId="{DCA2CD0A-0AE9-44F9-B349-2AA3391F7ABD}"/>
    <dgm:cxn modelId="{94AAEC41-9CE9-4F5F-B519-46D557E91044}" type="presOf" srcId="{9ACBC1B0-B930-42FF-98C5-0988036B7595}" destId="{14F8269F-B65C-4BAD-8FF9-F4746EC81651}" srcOrd="0" destOrd="0" presId="urn:microsoft.com/office/officeart/2005/8/layout/radial3"/>
    <dgm:cxn modelId="{BFB778DE-D13A-4AB3-AD57-04BB859EC1A5}" type="presParOf" srcId="{14F8269F-B65C-4BAD-8FF9-F4746EC81651}" destId="{DACC8D66-C977-4E44-8C10-F39B9E333435}" srcOrd="0" destOrd="0" presId="urn:microsoft.com/office/officeart/2005/8/layout/radial3"/>
    <dgm:cxn modelId="{5012AAAA-2B2D-47EE-956F-FE4D66D771F7}" type="presParOf" srcId="{DACC8D66-C977-4E44-8C10-F39B9E333435}" destId="{385094E9-C00F-4F7C-9153-BCB8524C2B05}" srcOrd="0" destOrd="0" presId="urn:microsoft.com/office/officeart/2005/8/layout/radial3"/>
    <dgm:cxn modelId="{5AA598C0-9C87-4A61-9EF1-E8979F13C5B3}" type="presParOf" srcId="{DACC8D66-C977-4E44-8C10-F39B9E333435}" destId="{CA8B310B-196F-42F3-A812-0E194559317E}" srcOrd="1" destOrd="0" presId="urn:microsoft.com/office/officeart/2005/8/layout/radial3"/>
    <dgm:cxn modelId="{C696DA21-DE2F-445D-B85F-E5A747D52495}" type="presParOf" srcId="{DACC8D66-C977-4E44-8C10-F39B9E333435}" destId="{B5B13FBF-2794-4BED-82D9-4B25C65EDFFA}" srcOrd="2" destOrd="0" presId="urn:microsoft.com/office/officeart/2005/8/layout/radial3"/>
    <dgm:cxn modelId="{E471E181-C2B1-45E5-A775-02B17DEE1259}" type="presParOf" srcId="{DACC8D66-C977-4E44-8C10-F39B9E333435}" destId="{132AD7DC-F8BA-45CF-9B7D-F2098947B33B}" srcOrd="3" destOrd="0" presId="urn:microsoft.com/office/officeart/2005/8/layout/radial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zh-CN" altLang="en-US"/>
        </a:p>
      </dgm:t>
    </dgm:pt>
    <dgm:pt modelId="{950CEB52-312F-412C-8EFD-52E6439AA89C}">
      <dgm:prSet phldrT="[文本]" custT="1"/>
      <dgm:spPr/>
      <dgm:t>
        <a:bodyPr/>
        <a:lstStyle/>
        <a:p>
          <a:r>
            <a:rPr lang="zh-CN" altLang="en-US" sz="1600" b="1" dirty="0" smtClean="0"/>
            <a:t>毕业设计</a:t>
          </a:r>
          <a:endParaRPr lang="zh-CN" altLang="en-US" sz="16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zh-CN" altLang="en-US" dirty="0" smtClean="0"/>
            <a:t>开题</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zh-CN" altLang="en-US" dirty="0" smtClean="0"/>
            <a:t>论文</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09F304CB-971D-4719-8FDE-D32111A12116}">
      <dgm:prSet phldrT="[文本]"/>
      <dgm:spPr/>
      <dgm:t>
        <a:bodyPr/>
        <a:lstStyle/>
        <a:p>
          <a:r>
            <a:rPr lang="zh-CN" altLang="en-US" dirty="0" smtClean="0"/>
            <a:t>周报</a:t>
          </a:r>
          <a:endParaRPr lang="zh-CN" altLang="en-US" dirty="0"/>
        </a:p>
      </dgm:t>
    </dgm:pt>
    <dgm:pt modelId="{1B5A0633-13A2-48D4-941A-7B65E61C7346}" type="parTrans" cxnId="{329C2D0A-30E1-4393-B003-26AC58D3EC95}">
      <dgm:prSet/>
      <dgm:spPr/>
      <dgm:t>
        <a:bodyPr/>
        <a:lstStyle/>
        <a:p>
          <a:endParaRPr lang="zh-CN" altLang="en-US"/>
        </a:p>
      </dgm:t>
    </dgm:pt>
    <dgm:pt modelId="{D0A5D7CF-5642-4966-A9F6-ABFA66C2E288}" type="sibTrans" cxnId="{329C2D0A-30E1-4393-B003-26AC58D3EC95}">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4"/>
      <dgm:spPr/>
      <dgm:t>
        <a:bodyPr/>
        <a:lstStyle/>
        <a:p>
          <a:endParaRPr lang="zh-CN" altLang="en-US"/>
        </a:p>
      </dgm:t>
    </dgm:pt>
    <dgm:pt modelId="{CA8B310B-196F-42F3-A812-0E194559317E}" type="pres">
      <dgm:prSet presAssocID="{6F03E54B-ECF2-49E3-AAD2-D6688D7F9831}" presName="node" presStyleLbl="vennNode1" presStyleIdx="1" presStyleCnt="4">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4">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4">
        <dgm:presLayoutVars>
          <dgm:bulletEnabled val="1"/>
        </dgm:presLayoutVars>
      </dgm:prSet>
      <dgm:spPr/>
      <dgm:t>
        <a:bodyPr/>
        <a:lstStyle/>
        <a:p>
          <a:endParaRPr lang="zh-CN" altLang="en-US"/>
        </a:p>
      </dgm:t>
    </dgm:pt>
  </dgm:ptLst>
  <dgm:cxnLst>
    <dgm:cxn modelId="{7D84BB1D-7A2F-4D2B-AE3F-00DD1A70436F}" type="presOf" srcId="{6F03E54B-ECF2-49E3-AAD2-D6688D7F9831}" destId="{CA8B310B-196F-42F3-A812-0E194559317E}" srcOrd="0" destOrd="0" presId="urn:microsoft.com/office/officeart/2005/8/layout/radial3"/>
    <dgm:cxn modelId="{329C2D0A-30E1-4393-B003-26AC58D3EC95}" srcId="{950CEB52-312F-412C-8EFD-52E6439AA89C}" destId="{09F304CB-971D-4719-8FDE-D32111A12116}" srcOrd="2" destOrd="0" parTransId="{1B5A0633-13A2-48D4-941A-7B65E61C7346}" sibTransId="{D0A5D7CF-5642-4966-A9F6-ABFA66C2E288}"/>
    <dgm:cxn modelId="{AB8C3C2B-E23D-4B51-97E3-9970C111FBFF}" type="presOf" srcId="{9ACBC1B0-B930-42FF-98C5-0988036B7595}" destId="{14F8269F-B65C-4BAD-8FF9-F4746EC81651}" srcOrd="0" destOrd="0" presId="urn:microsoft.com/office/officeart/2005/8/layout/radial3"/>
    <dgm:cxn modelId="{901305ED-92B5-48C3-991D-7C393E8EF1B9}" type="presOf" srcId="{944AA6FC-18C5-4C6F-B671-CABFF5ECFDF7}" destId="{B5B13FBF-2794-4BED-82D9-4B25C65EDFFA}" srcOrd="0" destOrd="0" presId="urn:microsoft.com/office/officeart/2005/8/layout/radial3"/>
    <dgm:cxn modelId="{16299F89-5C1C-4B25-AD16-DC4F0EFB2F45}" type="presOf" srcId="{950CEB52-312F-412C-8EFD-52E6439AA89C}" destId="{385094E9-C00F-4F7C-9153-BCB8524C2B05}"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12632EB5-2EFE-4F97-BE90-21A627EC3830}" type="presOf" srcId="{09F304CB-971D-4719-8FDE-D32111A12116}" destId="{132AD7DC-F8BA-45CF-9B7D-F2098947B33B}" srcOrd="0" destOrd="0" presId="urn:microsoft.com/office/officeart/2005/8/layout/radial3"/>
    <dgm:cxn modelId="{8B5C25E2-C6DF-4107-85F2-CD722BF06E3A}" srcId="{950CEB52-312F-412C-8EFD-52E6439AA89C}" destId="{944AA6FC-18C5-4C6F-B671-CABFF5ECFDF7}" srcOrd="1" destOrd="0" parTransId="{8B9D3E21-FA3B-4478-97D5-BD2CDA40851E}" sibTransId="{2691055F-A90E-4572-AE2B-4E1503F511ED}"/>
    <dgm:cxn modelId="{1404EF6A-CA8A-45F7-B9F9-3BEF927D9050}" srcId="{950CEB52-312F-412C-8EFD-52E6439AA89C}" destId="{6F03E54B-ECF2-49E3-AAD2-D6688D7F9831}" srcOrd="0" destOrd="0" parTransId="{6FD418A8-CC51-4991-84F4-B524B0726E4F}" sibTransId="{DCA2CD0A-0AE9-44F9-B349-2AA3391F7ABD}"/>
    <dgm:cxn modelId="{ADA5C14A-0087-4322-B672-76BC377E5FF2}" type="presParOf" srcId="{14F8269F-B65C-4BAD-8FF9-F4746EC81651}" destId="{DACC8D66-C977-4E44-8C10-F39B9E333435}" srcOrd="0" destOrd="0" presId="urn:microsoft.com/office/officeart/2005/8/layout/radial3"/>
    <dgm:cxn modelId="{0BF879C1-4EB4-48E2-B833-71F44DAC86E3}" type="presParOf" srcId="{DACC8D66-C977-4E44-8C10-F39B9E333435}" destId="{385094E9-C00F-4F7C-9153-BCB8524C2B05}" srcOrd="0" destOrd="0" presId="urn:microsoft.com/office/officeart/2005/8/layout/radial3"/>
    <dgm:cxn modelId="{159621EF-4394-4E81-878B-F5EB7CB2C3A7}" type="presParOf" srcId="{DACC8D66-C977-4E44-8C10-F39B9E333435}" destId="{CA8B310B-196F-42F3-A812-0E194559317E}" srcOrd="1" destOrd="0" presId="urn:microsoft.com/office/officeart/2005/8/layout/radial3"/>
    <dgm:cxn modelId="{E5F3E24C-7B62-4472-B3CA-A52AD8ED006E}" type="presParOf" srcId="{DACC8D66-C977-4E44-8C10-F39B9E333435}" destId="{B5B13FBF-2794-4BED-82D9-4B25C65EDFFA}" srcOrd="2" destOrd="0" presId="urn:microsoft.com/office/officeart/2005/8/layout/radial3"/>
    <dgm:cxn modelId="{1CADCABA-7338-4A6A-83C1-AD27BCD1147A}" type="presParOf" srcId="{DACC8D66-C977-4E44-8C10-F39B9E333435}" destId="{132AD7DC-F8BA-45CF-9B7D-F2098947B33B}" srcOrd="3" destOrd="0" presId="urn:microsoft.com/office/officeart/2005/8/layout/radial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8FBFCC23-9A2D-4F21-843D-EF21B6B7976C}">
      <dgm:prSet phldrT="[文本]"/>
      <dgm:spPr/>
      <dgm:t>
        <a:bodyPr/>
        <a:lstStyle/>
        <a:p>
          <a:r>
            <a:rPr lang="zh-CN" altLang="en-US" dirty="0" smtClean="0">
              <a:latin typeface="Times New Roman" pitchFamily="18" charset="0"/>
              <a:cs typeface="Times New Roman" pitchFamily="18" charset="0"/>
            </a:rPr>
            <a:t>程序设计类课程改革历程</a:t>
          </a:r>
          <a:endParaRPr lang="zh-CN" altLang="en-US" dirty="0"/>
        </a:p>
      </dgm:t>
    </dgm:pt>
    <dgm:pt modelId="{DA93573A-1943-48E9-8A8E-681DCA2AAB19}" type="parTrans" cxnId="{D7CF8517-9EEB-4BFA-9D6F-C5B7D58B2743}">
      <dgm:prSet/>
      <dgm:spPr/>
      <dgm:t>
        <a:bodyPr/>
        <a:lstStyle/>
        <a:p>
          <a:endParaRPr lang="zh-CN" altLang="en-US"/>
        </a:p>
      </dgm:t>
    </dgm:pt>
    <dgm:pt modelId="{465301A2-FA37-4E44-BD1B-5C97972B29B2}" type="sibTrans" cxnId="{D7CF8517-9EEB-4BFA-9D6F-C5B7D58B2743}">
      <dgm:prSet/>
      <dgm:spPr/>
      <dgm:t>
        <a:bodyPr/>
        <a:lstStyle/>
        <a:p>
          <a:endParaRPr lang="zh-CN" altLang="en-US"/>
        </a:p>
      </dgm:t>
    </dgm:pt>
    <dgm:pt modelId="{6AC868B2-8888-4237-9032-D0D0E76FABB2}">
      <dgm:prSet phldrT="[文本]"/>
      <dgm:spPr/>
      <dgm:t>
        <a:bodyPr/>
        <a:lstStyle/>
        <a:p>
          <a:r>
            <a:rPr lang="zh-CN" altLang="en-US" dirty="0" smtClean="0">
              <a:latin typeface="Times New Roman" pitchFamily="18" charset="0"/>
              <a:cs typeface="Times New Roman" pitchFamily="18" charset="0"/>
            </a:rPr>
            <a:t>程序设计</a:t>
          </a:r>
          <a:endParaRPr lang="zh-CN" altLang="en-US" dirty="0"/>
        </a:p>
      </dgm:t>
    </dgm:pt>
    <dgm:pt modelId="{FC08CF79-B325-4FDD-9EE8-9FCF91BC8AD6}" type="parTrans" cxnId="{825F1590-BA2C-4B5D-9010-BC8483BABA21}">
      <dgm:prSet/>
      <dgm:spPr/>
      <dgm:t>
        <a:bodyPr/>
        <a:lstStyle/>
        <a:p>
          <a:endParaRPr lang="zh-CN" altLang="en-US"/>
        </a:p>
      </dgm:t>
    </dgm:pt>
    <dgm:pt modelId="{5DCAB352-5997-4088-9A89-10C1086DD667}" type="sibTrans" cxnId="{825F1590-BA2C-4B5D-9010-BC8483BABA21}">
      <dgm:prSet/>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zh-CN" altLang="en-US" dirty="0" smtClean="0">
              <a:latin typeface="Times New Roman" pitchFamily="18" charset="0"/>
              <a:cs typeface="Times New Roman" pitchFamily="18" charset="0"/>
            </a:rPr>
            <a:t>辅助平台建设</a:t>
          </a:r>
          <a:r>
            <a:rPr lang="en-US" altLang="zh-CN" dirty="0" err="1" smtClean="0">
              <a:latin typeface="Times New Roman" pitchFamily="18" charset="0"/>
              <a:cs typeface="Times New Roman" pitchFamily="18" charset="0"/>
            </a:rPr>
            <a:t>CourseGrading</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dirty="0"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5B807891-A218-485B-A154-3682881FADEA}">
      <dgm:prSet/>
      <dgm:spPr/>
      <dgm:t>
        <a:bodyPr/>
        <a:lstStyle/>
        <a:p>
          <a:r>
            <a:rPr lang="zh-CN" altLang="en-US" dirty="0" smtClean="0">
              <a:latin typeface="Times New Roman" pitchFamily="18" charset="0"/>
              <a:cs typeface="Times New Roman" pitchFamily="18" charset="0"/>
            </a:rPr>
            <a:t>数据结构与算法</a:t>
          </a:r>
          <a:endParaRPr lang="zh-CN" altLang="en-US" dirty="0">
            <a:latin typeface="Times New Roman" pitchFamily="18" charset="0"/>
            <a:cs typeface="Times New Roman" pitchFamily="18" charset="0"/>
          </a:endParaRPr>
        </a:p>
      </dgm:t>
    </dgm:pt>
    <dgm:pt modelId="{CA727D50-D364-44DB-B7B2-81CEF802679E}" type="parTrans" cxnId="{1B1E76E0-14EC-4496-890A-EF0C445424C0}">
      <dgm:prSet/>
      <dgm:spPr/>
      <dgm:t>
        <a:bodyPr/>
        <a:lstStyle/>
        <a:p>
          <a:endParaRPr lang="zh-CN" altLang="en-US"/>
        </a:p>
      </dgm:t>
    </dgm:pt>
    <dgm:pt modelId="{9DDCC8A1-4B2B-407D-A586-2405398705E5}" type="sibTrans" cxnId="{1B1E76E0-14EC-4496-890A-EF0C445424C0}">
      <dgm:prSet/>
      <dgm:spPr/>
      <dgm:t>
        <a:bodyPr/>
        <a:lstStyle/>
        <a:p>
          <a:endParaRPr lang="zh-CN" altLang="en-US"/>
        </a:p>
      </dgm:t>
    </dgm:pt>
    <dgm:pt modelId="{9A39CE96-630D-4EA6-A2FF-E1D5A373D46C}">
      <dgm:prSet/>
      <dgm:spPr/>
      <dgm:t>
        <a:bodyPr/>
        <a:lstStyle/>
        <a:p>
          <a:r>
            <a:rPr lang="zh-CN" altLang="en-US" dirty="0" smtClean="0">
              <a:latin typeface="Times New Roman" pitchFamily="18" charset="0"/>
              <a:cs typeface="Times New Roman" pitchFamily="18" charset="0"/>
            </a:rPr>
            <a:t>两课融合</a:t>
          </a:r>
          <a:endParaRPr lang="zh-CN" altLang="en-US" dirty="0">
            <a:latin typeface="Times New Roman" pitchFamily="18" charset="0"/>
            <a:cs typeface="Times New Roman" pitchFamily="18" charset="0"/>
          </a:endParaRPr>
        </a:p>
      </dgm:t>
    </dgm:pt>
    <dgm:pt modelId="{A14BFB52-FACF-4EB8-9428-A36FFD61AEEE}" type="parTrans" cxnId="{B0355C1C-0836-41CC-B339-5018E3D80A49}">
      <dgm:prSet/>
      <dgm:spPr/>
      <dgm:t>
        <a:bodyPr/>
        <a:lstStyle/>
        <a:p>
          <a:endParaRPr lang="zh-CN" altLang="en-US"/>
        </a:p>
      </dgm:t>
    </dgm:pt>
    <dgm:pt modelId="{81DD5132-3B9F-478F-8A84-D2A9BB7A7080}" type="sibTrans" cxnId="{B0355C1C-0836-41CC-B339-5018E3D80A49}">
      <dgm:prSet/>
      <dgm:spPr/>
      <dgm:t>
        <a:bodyPr/>
        <a:lstStyle/>
        <a:p>
          <a:endParaRPr lang="zh-CN" altLang="en-US"/>
        </a:p>
      </dgm:t>
    </dgm:pt>
    <dgm:pt modelId="{DE96DDF1-8D10-4BFA-8ED1-B1646F4928FE}">
      <dgm:prSet/>
      <dgm:spPr/>
      <dgm:t>
        <a:bodyPr/>
        <a:lstStyle/>
        <a:p>
          <a:r>
            <a:rPr lang="zh-CN" altLang="en-US" dirty="0"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2DE06B50-AA9C-4E8C-81CF-F55918A51629}" type="pres">
      <dgm:prSet presAssocID="{8FBFCC23-9A2D-4F21-843D-EF21B6B7976C}" presName="linNode" presStyleCnt="0"/>
      <dgm:spPr/>
    </dgm:pt>
    <dgm:pt modelId="{5C8FD0AE-363B-402E-ADB0-68F3BDB6B2D6}" type="pres">
      <dgm:prSet presAssocID="{8FBFCC23-9A2D-4F21-843D-EF21B6B7976C}" presName="parentText" presStyleLbl="node1" presStyleIdx="0" presStyleCnt="4" custScaleX="605756" custLinFactNeighborX="-1829" custLinFactNeighborY="5055">
        <dgm:presLayoutVars>
          <dgm:chMax val="1"/>
          <dgm:bulletEnabled val="1"/>
        </dgm:presLayoutVars>
      </dgm:prSet>
      <dgm:spPr/>
      <dgm:t>
        <a:bodyPr/>
        <a:lstStyle/>
        <a:p>
          <a:endParaRPr lang="zh-CN" altLang="en-US"/>
        </a:p>
      </dgm:t>
    </dgm:pt>
    <dgm:pt modelId="{01D2F7EF-5633-48E3-AED1-2B55E054B7D5}" type="pres">
      <dgm:prSet presAssocID="{8FBFCC23-9A2D-4F21-843D-EF21B6B7976C}" presName="descendantText" presStyleLbl="alignAccFollowNode1" presStyleIdx="0" presStyleCnt="4">
        <dgm:presLayoutVars>
          <dgm:bulletEnabled val="1"/>
        </dgm:presLayoutVars>
      </dgm:prSet>
      <dgm:spPr/>
      <dgm:t>
        <a:bodyPr/>
        <a:lstStyle/>
        <a:p>
          <a:endParaRPr lang="zh-CN" altLang="en-US"/>
        </a:p>
      </dgm:t>
    </dgm:pt>
    <dgm:pt modelId="{D008ED22-6B13-435D-AE78-1460F099A595}" type="pres">
      <dgm:prSet presAssocID="{465301A2-FA37-4E44-BD1B-5C97972B29B2}" presName="sp" presStyleCnt="0"/>
      <dgm:spPr/>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1" presStyleCnt="4"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1" presStyleCnt="4">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2" presStyleCnt="4"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2" presStyleCnt="4">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3" presStyleCnt="4"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3" presStyleCnt="4">
        <dgm:presLayoutVars>
          <dgm:bulletEnabled val="1"/>
        </dgm:presLayoutVars>
      </dgm:prSet>
      <dgm:spPr/>
      <dgm:t>
        <a:bodyPr/>
        <a:lstStyle/>
        <a:p>
          <a:endParaRPr lang="zh-CN" altLang="en-US"/>
        </a:p>
      </dgm:t>
    </dgm:pt>
  </dgm:ptLst>
  <dgm:cxnLst>
    <dgm:cxn modelId="{35FFC113-9F0A-4DC9-9890-AB256303D8A9}" type="presOf" srcId="{1D981D12-6A5A-4F49-9CD0-F3CAA1C40478}" destId="{C25CCFCD-107E-4A67-BB84-F27FB8FE826D}" srcOrd="0" destOrd="0" presId="urn:microsoft.com/office/officeart/2005/8/layout/vList5"/>
    <dgm:cxn modelId="{FBAC1B32-E994-450F-86A9-8B47C29BAFA1}" type="presOf" srcId="{26646491-1D7A-4A42-934A-820091F371B2}" destId="{724F7D45-EE7E-4D82-AC79-413673ABBEF2}" srcOrd="0" destOrd="1" presId="urn:microsoft.com/office/officeart/2005/8/layout/vList5"/>
    <dgm:cxn modelId="{B62D01DA-342B-4B36-8701-49B7F2832B64}" type="presOf" srcId="{6AC868B2-8888-4237-9032-D0D0E76FABB2}" destId="{01D2F7EF-5633-48E3-AED1-2B55E054B7D5}" srcOrd="0" destOrd="0" presId="urn:microsoft.com/office/officeart/2005/8/layout/vList5"/>
    <dgm:cxn modelId="{E0852065-8FB0-49E5-A82C-2DE4E0EAF6B3}" type="presOf" srcId="{8B6BF4FF-CD0F-48B3-9A2D-D4ED66A31215}" destId="{01538721-8E40-41E7-B983-F1D1F2956442}" srcOrd="0" destOrd="0" presId="urn:microsoft.com/office/officeart/2005/8/layout/vList5"/>
    <dgm:cxn modelId="{C1891142-12BA-4749-BB87-29E9535BED0F}" type="presOf" srcId="{CEC2505A-04A2-469D-88ED-C54B212029D1}" destId="{45796D49-1E02-4159-A76D-31E7E5DD7D35}" srcOrd="0" destOrd="0" presId="urn:microsoft.com/office/officeart/2005/8/layout/vList5"/>
    <dgm:cxn modelId="{F1B31B94-B486-4C8F-AF96-FCB2C3E9DB4E}" type="presOf" srcId="{DE96DDF1-8D10-4BFA-8ED1-B1646F4928FE}" destId="{45796D49-1E02-4159-A76D-31E7E5DD7D35}" srcOrd="0" destOrd="1" presId="urn:microsoft.com/office/officeart/2005/8/layout/vList5"/>
    <dgm:cxn modelId="{E04BFAB7-9C4A-42F2-87B6-F9BD28B52DD8}" srcId="{A1A3E5E1-16E4-461E-91A4-06AB1C98BE5A}" destId="{E0C9D448-079D-40AE-A4DD-37C039D101A6}" srcOrd="1" destOrd="0" parTransId="{12B882B3-EA81-4D63-A289-79E9C843CE3C}" sibTransId="{03E461A8-27D3-4ADD-AA5A-CEAF448153AC}"/>
    <dgm:cxn modelId="{1B1E76E0-14EC-4496-890A-EF0C445424C0}" srcId="{8FBFCC23-9A2D-4F21-843D-EF21B6B7976C}" destId="{5B807891-A218-485B-A154-3682881FADEA}" srcOrd="1" destOrd="0" parTransId="{CA727D50-D364-44DB-B7B2-81CEF802679E}" sibTransId="{9DDCC8A1-4B2B-407D-A586-2405398705E5}"/>
    <dgm:cxn modelId="{1FB1B7E1-D95C-4444-B0DF-80426B1421D5}" type="presOf" srcId="{3C7D86DE-1D9F-418B-AF28-0F8986EE66ED}" destId="{724F7D45-EE7E-4D82-AC79-413673ABBEF2}" srcOrd="0" destOrd="0" presId="urn:microsoft.com/office/officeart/2005/8/layout/vList5"/>
    <dgm:cxn modelId="{7B5C360F-7A50-45B3-B5F6-FD2CE24AC455}" srcId="{A1A3E5E1-16E4-461E-91A4-06AB1C98BE5A}" destId="{12DD53DC-E3FD-48E2-8FCC-FBFB9AB55BF4}" srcOrd="0" destOrd="0" parTransId="{051CB329-66D3-49A5-98AF-13BC6A952BB4}" sibTransId="{2295BE7B-9143-4E16-BC6D-2BCCC4F4F026}"/>
    <dgm:cxn modelId="{74AD2FD7-4FDE-4FA3-8040-AB067B9D116E}" srcId="{1D981D12-6A5A-4F49-9CD0-F3CAA1C40478}" destId="{DE96DDF1-8D10-4BFA-8ED1-B1646F4928FE}" srcOrd="1" destOrd="0" parTransId="{8C5DF744-567E-423D-BCAE-A47C91B507E8}" sibTransId="{48DFD589-4B5B-48FF-8223-C8F631914299}"/>
    <dgm:cxn modelId="{1F4D6824-3936-4E55-A134-DA5AB2D509FB}" srcId="{8B6BF4FF-CD0F-48B3-9A2D-D4ED66A31215}" destId="{A1A3E5E1-16E4-461E-91A4-06AB1C98BE5A}" srcOrd="2" destOrd="0" parTransId="{B4CDE031-862F-4F4A-B391-DFD6D3A0B307}" sibTransId="{D8057238-3F51-4FD9-A66A-508A194E2A63}"/>
    <dgm:cxn modelId="{0791605D-1BEC-46FD-84CA-4F3ECDA034B7}" type="presOf" srcId="{E0C9D448-079D-40AE-A4DD-37C039D101A6}" destId="{322E82E0-E8F6-4559-85BA-D17C3482EBA8}" srcOrd="0" destOrd="1" presId="urn:microsoft.com/office/officeart/2005/8/layout/vList5"/>
    <dgm:cxn modelId="{C93E62D0-1DA8-406A-9B29-4402318190AB}" type="presOf" srcId="{9A39CE96-630D-4EA6-A2FF-E1D5A373D46C}" destId="{01D2F7EF-5633-48E3-AED1-2B55E054B7D5}" srcOrd="0" destOrd="2" presId="urn:microsoft.com/office/officeart/2005/8/layout/vList5"/>
    <dgm:cxn modelId="{B0355C1C-0836-41CC-B339-5018E3D80A49}" srcId="{8FBFCC23-9A2D-4F21-843D-EF21B6B7976C}" destId="{9A39CE96-630D-4EA6-A2FF-E1D5A373D46C}" srcOrd="2" destOrd="0" parTransId="{A14BFB52-FACF-4EB8-9428-A36FFD61AEEE}" sibTransId="{81DD5132-3B9F-478F-8A84-D2A9BB7A7080}"/>
    <dgm:cxn modelId="{D7CF8517-9EEB-4BFA-9D6F-C5B7D58B2743}" srcId="{8B6BF4FF-CD0F-48B3-9A2D-D4ED66A31215}" destId="{8FBFCC23-9A2D-4F21-843D-EF21B6B7976C}" srcOrd="0" destOrd="0" parTransId="{DA93573A-1943-48E9-8A8E-681DCA2AAB19}" sibTransId="{465301A2-FA37-4E44-BD1B-5C97972B29B2}"/>
    <dgm:cxn modelId="{4565AEE7-50E5-49BC-8B79-5C79E2E8BD1B}" srcId="{B08DFCC8-E3DF-40CD-AC51-D073D30C7ABD}" destId="{3C7D86DE-1D9F-418B-AF28-0F8986EE66ED}" srcOrd="0" destOrd="0" parTransId="{11AFD4D9-057D-47BD-9AAA-E26908FD2D21}" sibTransId="{D152B881-069F-495A-A5F2-049FB4F0BDA9}"/>
    <dgm:cxn modelId="{C4A873C8-327C-4A93-A75D-BCD2018EBA80}" srcId="{B08DFCC8-E3DF-40CD-AC51-D073D30C7ABD}" destId="{0C85A008-7A12-444D-BD42-CAEF82F05367}" srcOrd="2" destOrd="0" parTransId="{A952F508-ECFB-42FA-94DF-88D06DEAE2A4}" sibTransId="{208150B7-763D-4710-9DB4-5C66958F938F}"/>
    <dgm:cxn modelId="{4205BC34-A70F-4A66-9142-3AF71655D378}" type="presOf" srcId="{0C85A008-7A12-444D-BD42-CAEF82F05367}" destId="{724F7D45-EE7E-4D82-AC79-413673ABBEF2}" srcOrd="0" destOrd="2" presId="urn:microsoft.com/office/officeart/2005/8/layout/vList5"/>
    <dgm:cxn modelId="{AD3EF89D-805E-49C6-9DA6-CE856AD32354}" srcId="{B08DFCC8-E3DF-40CD-AC51-D073D30C7ABD}" destId="{26646491-1D7A-4A42-934A-820091F371B2}" srcOrd="1" destOrd="0" parTransId="{F3446D32-6B78-4C5A-926B-D02C3ED83584}" sibTransId="{3906389E-8E1F-4712-B68D-8319F5340E75}"/>
    <dgm:cxn modelId="{825F1590-BA2C-4B5D-9010-BC8483BABA21}" srcId="{8FBFCC23-9A2D-4F21-843D-EF21B6B7976C}" destId="{6AC868B2-8888-4237-9032-D0D0E76FABB2}" srcOrd="0" destOrd="0" parTransId="{FC08CF79-B325-4FDD-9EE8-9FCF91BC8AD6}" sibTransId="{5DCAB352-5997-4088-9A89-10C1086DD667}"/>
    <dgm:cxn modelId="{A3835FDB-0C01-4DA4-B262-1D0CB03323AA}" srcId="{8B6BF4FF-CD0F-48B3-9A2D-D4ED66A31215}" destId="{B08DFCC8-E3DF-40CD-AC51-D073D30C7ABD}" srcOrd="1" destOrd="0" parTransId="{76E66038-81CF-4713-934D-F372D9DA655A}" sibTransId="{2591C1A9-44BF-40AC-AE7A-C749D14F8A0A}"/>
    <dgm:cxn modelId="{B8376AE0-0D96-4642-82A7-74360DB9B136}" type="presOf" srcId="{8FBFCC23-9A2D-4F21-843D-EF21B6B7976C}" destId="{5C8FD0AE-363B-402E-ADB0-68F3BDB6B2D6}" srcOrd="0" destOrd="0" presId="urn:microsoft.com/office/officeart/2005/8/layout/vList5"/>
    <dgm:cxn modelId="{23BE0758-305A-4715-A583-4A1F389DBFA3}" srcId="{8B6BF4FF-CD0F-48B3-9A2D-D4ED66A31215}" destId="{1D981D12-6A5A-4F49-9CD0-F3CAA1C40478}" srcOrd="3" destOrd="0" parTransId="{1E2710D5-D981-408A-BB7A-DBA2DAC00C7D}" sibTransId="{B9EA3C70-C81D-47DA-8802-E7A469719F08}"/>
    <dgm:cxn modelId="{191F26AE-36F4-4B9A-850F-1E4C83453B52}" type="presOf" srcId="{B08DFCC8-E3DF-40CD-AC51-D073D30C7ABD}" destId="{97EC6E02-8A12-4EC8-A364-445B5383DCA2}" srcOrd="0" destOrd="0" presId="urn:microsoft.com/office/officeart/2005/8/layout/vList5"/>
    <dgm:cxn modelId="{4FF5F622-688C-4E3F-83D4-B2C39D8E0858}" srcId="{1D981D12-6A5A-4F49-9CD0-F3CAA1C40478}" destId="{CEC2505A-04A2-469D-88ED-C54B212029D1}" srcOrd="0" destOrd="0" parTransId="{EC872C4E-0272-458F-AED9-B8DF935DF53A}" sibTransId="{EF4FE19B-9B6B-4659-81FF-2EBDF272E4C4}"/>
    <dgm:cxn modelId="{C2BCEAE4-5093-4701-8B47-109CA4DB9FEE}" type="presOf" srcId="{5B807891-A218-485B-A154-3682881FADEA}" destId="{01D2F7EF-5633-48E3-AED1-2B55E054B7D5}" srcOrd="0" destOrd="1" presId="urn:microsoft.com/office/officeart/2005/8/layout/vList5"/>
    <dgm:cxn modelId="{22E6768E-DDB7-4530-B482-A1D9AC37F454}" type="presOf" srcId="{A1A3E5E1-16E4-461E-91A4-06AB1C98BE5A}" destId="{3BBCB00A-1242-43AF-836D-F6746A94A810}" srcOrd="0" destOrd="0" presId="urn:microsoft.com/office/officeart/2005/8/layout/vList5"/>
    <dgm:cxn modelId="{F576E99B-3FA0-4722-A66A-B595D9AA40BC}" type="presOf" srcId="{12DD53DC-E3FD-48E2-8FCC-FBFB9AB55BF4}" destId="{322E82E0-E8F6-4559-85BA-D17C3482EBA8}" srcOrd="0" destOrd="0" presId="urn:microsoft.com/office/officeart/2005/8/layout/vList5"/>
    <dgm:cxn modelId="{8D9E5614-2D95-417B-B973-C16C8919825D}" type="presParOf" srcId="{01538721-8E40-41E7-B983-F1D1F2956442}" destId="{2DE06B50-AA9C-4E8C-81CF-F55918A51629}" srcOrd="0" destOrd="0" presId="urn:microsoft.com/office/officeart/2005/8/layout/vList5"/>
    <dgm:cxn modelId="{9BEFB98C-7077-47F0-BC73-587C0A676BC3}" type="presParOf" srcId="{2DE06B50-AA9C-4E8C-81CF-F55918A51629}" destId="{5C8FD0AE-363B-402E-ADB0-68F3BDB6B2D6}" srcOrd="0" destOrd="0" presId="urn:microsoft.com/office/officeart/2005/8/layout/vList5"/>
    <dgm:cxn modelId="{5CFE45E9-4875-4E6A-A863-F8FB94B6B670}" type="presParOf" srcId="{2DE06B50-AA9C-4E8C-81CF-F55918A51629}" destId="{01D2F7EF-5633-48E3-AED1-2B55E054B7D5}" srcOrd="1" destOrd="0" presId="urn:microsoft.com/office/officeart/2005/8/layout/vList5"/>
    <dgm:cxn modelId="{6D6DBF7C-B79F-4315-819E-D6309234C94D}" type="presParOf" srcId="{01538721-8E40-41E7-B983-F1D1F2956442}" destId="{D008ED22-6B13-435D-AE78-1460F099A595}" srcOrd="1" destOrd="0" presId="urn:microsoft.com/office/officeart/2005/8/layout/vList5"/>
    <dgm:cxn modelId="{2EAF7F28-0618-4701-91A6-41E871B6E6B6}" type="presParOf" srcId="{01538721-8E40-41E7-B983-F1D1F2956442}" destId="{7F3B3CEC-A408-4FDC-A1D7-18107D74811F}" srcOrd="2" destOrd="0" presId="urn:microsoft.com/office/officeart/2005/8/layout/vList5"/>
    <dgm:cxn modelId="{C753234B-C5B5-4334-99EA-23D4A34DA146}" type="presParOf" srcId="{7F3B3CEC-A408-4FDC-A1D7-18107D74811F}" destId="{97EC6E02-8A12-4EC8-A364-445B5383DCA2}" srcOrd="0" destOrd="0" presId="urn:microsoft.com/office/officeart/2005/8/layout/vList5"/>
    <dgm:cxn modelId="{0288732B-569A-4FCD-8733-E6F6D574891F}" type="presParOf" srcId="{7F3B3CEC-A408-4FDC-A1D7-18107D74811F}" destId="{724F7D45-EE7E-4D82-AC79-413673ABBEF2}" srcOrd="1" destOrd="0" presId="urn:microsoft.com/office/officeart/2005/8/layout/vList5"/>
    <dgm:cxn modelId="{8E9E51F9-82D5-4652-A17C-12997ADCABDF}" type="presParOf" srcId="{01538721-8E40-41E7-B983-F1D1F2956442}" destId="{BE9A0437-159A-4785-A8FF-E687D1BDE1BC}" srcOrd="3" destOrd="0" presId="urn:microsoft.com/office/officeart/2005/8/layout/vList5"/>
    <dgm:cxn modelId="{9200B9AB-D7A0-4572-85E6-C39A42E51488}" type="presParOf" srcId="{01538721-8E40-41E7-B983-F1D1F2956442}" destId="{DC41C3B7-7CC9-470D-8585-D284DDC68D77}" srcOrd="4" destOrd="0" presId="urn:microsoft.com/office/officeart/2005/8/layout/vList5"/>
    <dgm:cxn modelId="{8E449B85-F7AD-4242-81A9-12E49EACE331}" type="presParOf" srcId="{DC41C3B7-7CC9-470D-8585-D284DDC68D77}" destId="{3BBCB00A-1242-43AF-836D-F6746A94A810}" srcOrd="0" destOrd="0" presId="urn:microsoft.com/office/officeart/2005/8/layout/vList5"/>
    <dgm:cxn modelId="{E356EEC1-1D1F-4C6B-8BAF-7CA6EAA8D23B}" type="presParOf" srcId="{DC41C3B7-7CC9-470D-8585-D284DDC68D77}" destId="{322E82E0-E8F6-4559-85BA-D17C3482EBA8}" srcOrd="1" destOrd="0" presId="urn:microsoft.com/office/officeart/2005/8/layout/vList5"/>
    <dgm:cxn modelId="{2218B941-F833-4403-8980-F2B759C6A86B}" type="presParOf" srcId="{01538721-8E40-41E7-B983-F1D1F2956442}" destId="{BB437AE2-0455-4A8B-B26F-766089D3F859}" srcOrd="5" destOrd="0" presId="urn:microsoft.com/office/officeart/2005/8/layout/vList5"/>
    <dgm:cxn modelId="{5C62004F-525A-413A-BE09-35DAD39C9DB4}" type="presParOf" srcId="{01538721-8E40-41E7-B983-F1D1F2956442}" destId="{4C84EA34-B867-4B88-A257-42B9CA81754C}" srcOrd="6" destOrd="0" presId="urn:microsoft.com/office/officeart/2005/8/layout/vList5"/>
    <dgm:cxn modelId="{FE89E10E-A6A6-425F-927F-9723E858FB46}" type="presParOf" srcId="{4C84EA34-B867-4B88-A257-42B9CA81754C}" destId="{C25CCFCD-107E-4A67-BB84-F27FB8FE826D}" srcOrd="0" destOrd="0" presId="urn:microsoft.com/office/officeart/2005/8/layout/vList5"/>
    <dgm:cxn modelId="{866A26A6-A596-4D9D-8A8B-501FBED4C014}"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7E62-21A8-4FE8-92C5-714C0257AA34}"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zh-CN" altLang="en-US"/>
        </a:p>
      </dgm:t>
    </dgm:pt>
    <dgm:pt modelId="{2FAADE16-8A29-4FDE-8A4C-4F2D3F291648}">
      <dgm:prSet phldrT="[文本]"/>
      <dgm:spPr/>
      <dgm:t>
        <a:bodyPr/>
        <a:lstStyle/>
        <a:p>
          <a:r>
            <a:rPr lang="zh-CN" altLang="en-US" dirty="0" smtClean="0">
              <a:latin typeface="微软雅黑" pitchFamily="34" charset="-122"/>
              <a:ea typeface="微软雅黑" pitchFamily="34" charset="-122"/>
            </a:rPr>
            <a:t>辅助平台建设目标</a:t>
          </a:r>
          <a:endParaRPr lang="zh-CN" altLang="en-US" dirty="0">
            <a:latin typeface="微软雅黑" pitchFamily="34" charset="-122"/>
            <a:ea typeface="微软雅黑" pitchFamily="34" charset="-122"/>
          </a:endParaRPr>
        </a:p>
      </dgm:t>
    </dgm:pt>
    <dgm:pt modelId="{CF3294C0-41A1-430E-BA0D-AE1C5496C038}" type="parTrans" cxnId="{D886C257-9D18-494F-A086-775793E30543}">
      <dgm:prSet/>
      <dgm:spPr/>
      <dgm:t>
        <a:bodyPr/>
        <a:lstStyle/>
        <a:p>
          <a:endParaRPr lang="zh-CN" altLang="en-US"/>
        </a:p>
      </dgm:t>
    </dgm:pt>
    <dgm:pt modelId="{92E3645B-1063-4340-9FC2-5D77465C46CE}" type="sibTrans" cxnId="{D886C257-9D18-494F-A086-775793E30543}">
      <dgm:prSet/>
      <dgm:spPr/>
      <dgm:t>
        <a:bodyPr/>
        <a:lstStyle/>
        <a:p>
          <a:endParaRPr lang="zh-CN" altLang="en-US"/>
        </a:p>
      </dgm:t>
    </dgm:pt>
    <dgm:pt modelId="{A17BE2E4-95F6-4A46-B6D5-FE529130BA30}">
      <dgm:prSet phldrT="[文本]"/>
      <dgm:spPr/>
      <dgm:t>
        <a:bodyPr/>
        <a:lstStyle/>
        <a:p>
          <a:r>
            <a:rPr lang="zh-CN" altLang="en-US" dirty="0" smtClean="0">
              <a:latin typeface="微软雅黑" pitchFamily="34" charset="-122"/>
              <a:ea typeface="微软雅黑" pitchFamily="34" charset="-122"/>
            </a:rPr>
            <a:t>学生的学习效果</a:t>
          </a:r>
          <a:endParaRPr lang="zh-CN" altLang="en-US" dirty="0">
            <a:latin typeface="微软雅黑" pitchFamily="34" charset="-122"/>
            <a:ea typeface="微软雅黑" pitchFamily="34" charset="-122"/>
          </a:endParaRPr>
        </a:p>
      </dgm:t>
    </dgm:pt>
    <dgm:pt modelId="{17CB3D78-ECCF-41CE-AE0E-0B098C630C8F}" type="parTrans" cxnId="{C591B3BB-8AA4-48F5-8BF7-B633207597E5}">
      <dgm:prSet/>
      <dgm:spPr/>
      <dgm:t>
        <a:bodyPr/>
        <a:lstStyle/>
        <a:p>
          <a:endParaRPr lang="zh-CN" altLang="en-US"/>
        </a:p>
      </dgm:t>
    </dgm:pt>
    <dgm:pt modelId="{D2859772-56E0-47C4-BE9B-D2715D5B4029}" type="sibTrans" cxnId="{C591B3BB-8AA4-48F5-8BF7-B633207597E5}">
      <dgm:prSet/>
      <dgm:spPr/>
      <dgm:t>
        <a:bodyPr/>
        <a:lstStyle/>
        <a:p>
          <a:endParaRPr lang="zh-CN" altLang="en-US"/>
        </a:p>
      </dgm:t>
    </dgm:pt>
    <dgm:pt modelId="{7BA6056E-7C82-4D3C-A1B7-CB7A0455DD46}">
      <dgm:prSet phldrT="[文本]"/>
      <dgm:spPr/>
      <dgm:t>
        <a:bodyPr/>
        <a:lstStyle/>
        <a:p>
          <a:r>
            <a:rPr lang="zh-CN" altLang="en-US" b="1" dirty="0" smtClean="0">
              <a:latin typeface="微软雅黑" pitchFamily="34" charset="-122"/>
              <a:ea typeface="微软雅黑" pitchFamily="34" charset="-122"/>
            </a:rPr>
            <a:t>教师的工作效率</a:t>
          </a:r>
          <a:endParaRPr lang="zh-CN" altLang="en-US" b="1" dirty="0">
            <a:latin typeface="微软雅黑" pitchFamily="34" charset="-122"/>
            <a:ea typeface="微软雅黑" pitchFamily="34" charset="-122"/>
          </a:endParaRPr>
        </a:p>
      </dgm:t>
    </dgm:pt>
    <dgm:pt modelId="{C0850B78-CF66-4FC1-9ACF-9E57CA01598D}" type="parTrans" cxnId="{2EE0C591-6434-490D-AAA5-72E703A7D203}">
      <dgm:prSet/>
      <dgm:spPr/>
      <dgm:t>
        <a:bodyPr/>
        <a:lstStyle/>
        <a:p>
          <a:endParaRPr lang="zh-CN" altLang="en-US"/>
        </a:p>
      </dgm:t>
    </dgm:pt>
    <dgm:pt modelId="{75EA4215-FDA9-46A9-BDB9-CC8BD6018D1F}" type="sibTrans" cxnId="{2EE0C591-6434-490D-AAA5-72E703A7D203}">
      <dgm:prSet/>
      <dgm:spPr/>
      <dgm:t>
        <a:bodyPr/>
        <a:lstStyle/>
        <a:p>
          <a:endParaRPr lang="zh-CN" altLang="en-US"/>
        </a:p>
      </dgm:t>
    </dgm:pt>
    <dgm:pt modelId="{512BE2D8-D54A-4586-908C-28A3B431A42B}">
      <dgm:prSet phldrT="[文本]"/>
      <dgm:spPr/>
      <dgm:t>
        <a:bodyPr/>
        <a:lstStyle/>
        <a:p>
          <a:r>
            <a:rPr lang="zh-CN" altLang="en-US" dirty="0" smtClean="0">
              <a:latin typeface="微软雅黑" pitchFamily="34" charset="-122"/>
              <a:ea typeface="微软雅黑" pitchFamily="34" charset="-122"/>
            </a:rPr>
            <a:t>可灵活定制的教学方法</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思维</a:t>
          </a:r>
          <a:endParaRPr lang="zh-CN" altLang="en-US" dirty="0">
            <a:latin typeface="微软雅黑" pitchFamily="34" charset="-122"/>
            <a:ea typeface="微软雅黑" pitchFamily="34" charset="-122"/>
          </a:endParaRPr>
        </a:p>
      </dgm:t>
    </dgm:pt>
    <dgm:pt modelId="{0B2CE47C-0D98-4BC4-921D-15A00D20F9D6}" type="parTrans" cxnId="{964BD049-EAFC-423B-8539-C8255E283D12}">
      <dgm:prSet/>
      <dgm:spPr/>
      <dgm:t>
        <a:bodyPr/>
        <a:lstStyle/>
        <a:p>
          <a:endParaRPr lang="zh-CN" altLang="en-US"/>
        </a:p>
      </dgm:t>
    </dgm:pt>
    <dgm:pt modelId="{3489DB8A-665B-4E72-BC3F-B883C992A250}" type="sibTrans" cxnId="{964BD049-EAFC-423B-8539-C8255E283D12}">
      <dgm:prSet/>
      <dgm:spPr/>
      <dgm:t>
        <a:bodyPr/>
        <a:lstStyle/>
        <a:p>
          <a:endParaRPr lang="zh-CN" altLang="en-US"/>
        </a:p>
      </dgm:t>
    </dgm:pt>
    <dgm:pt modelId="{8A8650E5-2C00-4E40-97E7-707F0B87528D}" type="pres">
      <dgm:prSet presAssocID="{FFD37E62-21A8-4FE8-92C5-714C0257AA34}" presName="cycle" presStyleCnt="0">
        <dgm:presLayoutVars>
          <dgm:chMax val="1"/>
          <dgm:dir/>
          <dgm:animLvl val="ctr"/>
          <dgm:resizeHandles val="exact"/>
        </dgm:presLayoutVars>
      </dgm:prSet>
      <dgm:spPr/>
      <dgm:t>
        <a:bodyPr/>
        <a:lstStyle/>
        <a:p>
          <a:endParaRPr lang="zh-CN" altLang="en-US"/>
        </a:p>
      </dgm:t>
    </dgm:pt>
    <dgm:pt modelId="{C478C901-425A-45C3-8689-A17F269C4319}" type="pres">
      <dgm:prSet presAssocID="{2FAADE16-8A29-4FDE-8A4C-4F2D3F291648}" presName="centerShape" presStyleLbl="node0" presStyleIdx="0" presStyleCnt="1" custScaleX="111260"/>
      <dgm:spPr/>
      <dgm:t>
        <a:bodyPr/>
        <a:lstStyle/>
        <a:p>
          <a:endParaRPr lang="zh-CN" altLang="en-US"/>
        </a:p>
      </dgm:t>
    </dgm:pt>
    <dgm:pt modelId="{0A73DB23-A7E6-44C4-BB77-CA2A73AE4A78}" type="pres">
      <dgm:prSet presAssocID="{17CB3D78-ECCF-41CE-AE0E-0B098C630C8F}" presName="parTrans" presStyleLbl="bgSibTrans2D1" presStyleIdx="0" presStyleCnt="3"/>
      <dgm:spPr/>
      <dgm:t>
        <a:bodyPr/>
        <a:lstStyle/>
        <a:p>
          <a:endParaRPr lang="zh-CN" altLang="en-US"/>
        </a:p>
      </dgm:t>
    </dgm:pt>
    <dgm:pt modelId="{D45C8EAE-276F-412A-9C08-E79453453472}" type="pres">
      <dgm:prSet presAssocID="{A17BE2E4-95F6-4A46-B6D5-FE529130BA30}" presName="node" presStyleLbl="node1" presStyleIdx="0" presStyleCnt="3">
        <dgm:presLayoutVars>
          <dgm:bulletEnabled val="1"/>
        </dgm:presLayoutVars>
      </dgm:prSet>
      <dgm:spPr/>
      <dgm:t>
        <a:bodyPr/>
        <a:lstStyle/>
        <a:p>
          <a:endParaRPr lang="zh-CN" altLang="en-US"/>
        </a:p>
      </dgm:t>
    </dgm:pt>
    <dgm:pt modelId="{62957355-6399-4A72-95CA-FF08AF90E9BD}" type="pres">
      <dgm:prSet presAssocID="{C0850B78-CF66-4FC1-9ACF-9E57CA01598D}" presName="parTrans" presStyleLbl="bgSibTrans2D1" presStyleIdx="1" presStyleCnt="3"/>
      <dgm:spPr/>
      <dgm:t>
        <a:bodyPr/>
        <a:lstStyle/>
        <a:p>
          <a:endParaRPr lang="zh-CN" altLang="en-US"/>
        </a:p>
      </dgm:t>
    </dgm:pt>
    <dgm:pt modelId="{067FA22E-D101-4104-8FBA-FB4ED5D9ACE2}" type="pres">
      <dgm:prSet presAssocID="{7BA6056E-7C82-4D3C-A1B7-CB7A0455DD46}" presName="node" presStyleLbl="node1" presStyleIdx="1" presStyleCnt="3">
        <dgm:presLayoutVars>
          <dgm:bulletEnabled val="1"/>
        </dgm:presLayoutVars>
      </dgm:prSet>
      <dgm:spPr/>
      <dgm:t>
        <a:bodyPr/>
        <a:lstStyle/>
        <a:p>
          <a:endParaRPr lang="zh-CN" altLang="en-US"/>
        </a:p>
      </dgm:t>
    </dgm:pt>
    <dgm:pt modelId="{66B6AB19-C36C-442B-AB4B-2F14926BDDA2}" type="pres">
      <dgm:prSet presAssocID="{0B2CE47C-0D98-4BC4-921D-15A00D20F9D6}" presName="parTrans" presStyleLbl="bgSibTrans2D1" presStyleIdx="2" presStyleCnt="3"/>
      <dgm:spPr/>
      <dgm:t>
        <a:bodyPr/>
        <a:lstStyle/>
        <a:p>
          <a:endParaRPr lang="zh-CN" altLang="en-US"/>
        </a:p>
      </dgm:t>
    </dgm:pt>
    <dgm:pt modelId="{D8957F04-2EEA-473A-A0F3-588A2A97E8D2}" type="pres">
      <dgm:prSet presAssocID="{512BE2D8-D54A-4586-908C-28A3B431A42B}" presName="node" presStyleLbl="node1" presStyleIdx="2" presStyleCnt="3">
        <dgm:presLayoutVars>
          <dgm:bulletEnabled val="1"/>
        </dgm:presLayoutVars>
      </dgm:prSet>
      <dgm:spPr/>
      <dgm:t>
        <a:bodyPr/>
        <a:lstStyle/>
        <a:p>
          <a:endParaRPr lang="zh-CN" altLang="en-US"/>
        </a:p>
      </dgm:t>
    </dgm:pt>
  </dgm:ptLst>
  <dgm:cxnLst>
    <dgm:cxn modelId="{1C9FA2F9-FBE5-49BB-8EAD-B1EB22D7C992}" type="presOf" srcId="{FFD37E62-21A8-4FE8-92C5-714C0257AA34}" destId="{8A8650E5-2C00-4E40-97E7-707F0B87528D}" srcOrd="0" destOrd="0" presId="urn:microsoft.com/office/officeart/2005/8/layout/radial4"/>
    <dgm:cxn modelId="{D886C257-9D18-494F-A086-775793E30543}" srcId="{FFD37E62-21A8-4FE8-92C5-714C0257AA34}" destId="{2FAADE16-8A29-4FDE-8A4C-4F2D3F291648}" srcOrd="0" destOrd="0" parTransId="{CF3294C0-41A1-430E-BA0D-AE1C5496C038}" sibTransId="{92E3645B-1063-4340-9FC2-5D77465C46CE}"/>
    <dgm:cxn modelId="{A0A5D09F-7878-4F5E-B1C7-EEBCB80EBB9C}" type="presOf" srcId="{17CB3D78-ECCF-41CE-AE0E-0B098C630C8F}" destId="{0A73DB23-A7E6-44C4-BB77-CA2A73AE4A78}" srcOrd="0" destOrd="0" presId="urn:microsoft.com/office/officeart/2005/8/layout/radial4"/>
    <dgm:cxn modelId="{C591B3BB-8AA4-48F5-8BF7-B633207597E5}" srcId="{2FAADE16-8A29-4FDE-8A4C-4F2D3F291648}" destId="{A17BE2E4-95F6-4A46-B6D5-FE529130BA30}" srcOrd="0" destOrd="0" parTransId="{17CB3D78-ECCF-41CE-AE0E-0B098C630C8F}" sibTransId="{D2859772-56E0-47C4-BE9B-D2715D5B4029}"/>
    <dgm:cxn modelId="{3BD6C022-B5C7-47F5-93C4-89DA9BB70A70}" type="presOf" srcId="{7BA6056E-7C82-4D3C-A1B7-CB7A0455DD46}" destId="{067FA22E-D101-4104-8FBA-FB4ED5D9ACE2}" srcOrd="0" destOrd="0" presId="urn:microsoft.com/office/officeart/2005/8/layout/radial4"/>
    <dgm:cxn modelId="{BCB2BB9C-6ACF-4970-B804-D1392C3D3B79}" type="presOf" srcId="{C0850B78-CF66-4FC1-9ACF-9E57CA01598D}" destId="{62957355-6399-4A72-95CA-FF08AF90E9BD}" srcOrd="0" destOrd="0" presId="urn:microsoft.com/office/officeart/2005/8/layout/radial4"/>
    <dgm:cxn modelId="{CAD06CCE-D7D5-469E-8666-551BB68B37A8}" type="presOf" srcId="{512BE2D8-D54A-4586-908C-28A3B431A42B}" destId="{D8957F04-2EEA-473A-A0F3-588A2A97E8D2}" srcOrd="0" destOrd="0" presId="urn:microsoft.com/office/officeart/2005/8/layout/radial4"/>
    <dgm:cxn modelId="{2EE0C591-6434-490D-AAA5-72E703A7D203}" srcId="{2FAADE16-8A29-4FDE-8A4C-4F2D3F291648}" destId="{7BA6056E-7C82-4D3C-A1B7-CB7A0455DD46}" srcOrd="1" destOrd="0" parTransId="{C0850B78-CF66-4FC1-9ACF-9E57CA01598D}" sibTransId="{75EA4215-FDA9-46A9-BDB9-CC8BD6018D1F}"/>
    <dgm:cxn modelId="{FF389EF9-844F-4FE9-A032-DBBD49BD9FAA}" type="presOf" srcId="{2FAADE16-8A29-4FDE-8A4C-4F2D3F291648}" destId="{C478C901-425A-45C3-8689-A17F269C4319}" srcOrd="0" destOrd="0" presId="urn:microsoft.com/office/officeart/2005/8/layout/radial4"/>
    <dgm:cxn modelId="{EC5432BF-1193-48EE-B33E-57573725E05C}" type="presOf" srcId="{0B2CE47C-0D98-4BC4-921D-15A00D20F9D6}" destId="{66B6AB19-C36C-442B-AB4B-2F14926BDDA2}" srcOrd="0" destOrd="0" presId="urn:microsoft.com/office/officeart/2005/8/layout/radial4"/>
    <dgm:cxn modelId="{964BD049-EAFC-423B-8539-C8255E283D12}" srcId="{2FAADE16-8A29-4FDE-8A4C-4F2D3F291648}" destId="{512BE2D8-D54A-4586-908C-28A3B431A42B}" srcOrd="2" destOrd="0" parTransId="{0B2CE47C-0D98-4BC4-921D-15A00D20F9D6}" sibTransId="{3489DB8A-665B-4E72-BC3F-B883C992A250}"/>
    <dgm:cxn modelId="{442B7628-E7EB-4A23-83A2-2338ABC615C8}" type="presOf" srcId="{A17BE2E4-95F6-4A46-B6D5-FE529130BA30}" destId="{D45C8EAE-276F-412A-9C08-E79453453472}" srcOrd="0" destOrd="0" presId="urn:microsoft.com/office/officeart/2005/8/layout/radial4"/>
    <dgm:cxn modelId="{A683DC3B-912E-4606-B498-AA9DF6FCA1DD}" type="presParOf" srcId="{8A8650E5-2C00-4E40-97E7-707F0B87528D}" destId="{C478C901-425A-45C3-8689-A17F269C4319}" srcOrd="0" destOrd="0" presId="urn:microsoft.com/office/officeart/2005/8/layout/radial4"/>
    <dgm:cxn modelId="{D700BBC7-8837-4DB8-AC43-B7BB66D1C07A}" type="presParOf" srcId="{8A8650E5-2C00-4E40-97E7-707F0B87528D}" destId="{0A73DB23-A7E6-44C4-BB77-CA2A73AE4A78}" srcOrd="1" destOrd="0" presId="urn:microsoft.com/office/officeart/2005/8/layout/radial4"/>
    <dgm:cxn modelId="{1A568B36-E656-4CBC-9F0E-BF5F7353B8FD}" type="presParOf" srcId="{8A8650E5-2C00-4E40-97E7-707F0B87528D}" destId="{D45C8EAE-276F-412A-9C08-E79453453472}" srcOrd="2" destOrd="0" presId="urn:microsoft.com/office/officeart/2005/8/layout/radial4"/>
    <dgm:cxn modelId="{E0581A30-F0D8-4AD9-9699-5F4B04A0F754}" type="presParOf" srcId="{8A8650E5-2C00-4E40-97E7-707F0B87528D}" destId="{62957355-6399-4A72-95CA-FF08AF90E9BD}" srcOrd="3" destOrd="0" presId="urn:microsoft.com/office/officeart/2005/8/layout/radial4"/>
    <dgm:cxn modelId="{32C8DE58-9F81-4870-95B0-0D910CF1F47A}" type="presParOf" srcId="{8A8650E5-2C00-4E40-97E7-707F0B87528D}" destId="{067FA22E-D101-4104-8FBA-FB4ED5D9ACE2}" srcOrd="4" destOrd="0" presId="urn:microsoft.com/office/officeart/2005/8/layout/radial4"/>
    <dgm:cxn modelId="{3CB70902-8C89-49A0-BEED-D0EE0797FF86}" type="presParOf" srcId="{8A8650E5-2C00-4E40-97E7-707F0B87528D}" destId="{66B6AB19-C36C-442B-AB4B-2F14926BDDA2}" srcOrd="5" destOrd="0" presId="urn:microsoft.com/office/officeart/2005/8/layout/radial4"/>
    <dgm:cxn modelId="{C5C23645-8411-4768-B6E1-CF57CC618917}" type="presParOf" srcId="{8A8650E5-2C00-4E40-97E7-707F0B87528D}" destId="{D8957F04-2EEA-473A-A0F3-588A2A97E8D2}"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CN" altLang="en-US"/>
        </a:p>
      </dgm:t>
    </dgm:pt>
    <dgm:pt modelId="{950CEB52-312F-412C-8EFD-52E6439AA89C}">
      <dgm:prSet phldrT="[文本]" custT="1"/>
      <dgm:spPr/>
      <dgm:t>
        <a:bodyPr/>
        <a:lstStyle/>
        <a:p>
          <a:r>
            <a:rPr lang="zh-CN" altLang="en-US" sz="1600" b="1" dirty="0"/>
            <a:t>程序</a:t>
          </a:r>
          <a:r>
            <a:rPr lang="zh-CN" altLang="en-US" sz="1600" b="1" dirty="0" smtClean="0"/>
            <a:t>自动实时评判</a:t>
          </a:r>
          <a:endParaRPr lang="zh-CN" altLang="en-US" sz="1600" b="1" dirty="0"/>
        </a:p>
      </dgm:t>
    </dgm:pt>
    <dgm:pt modelId="{537DC14B-F3C4-4E1C-BEA4-14CCCD75C9BE}" type="parTrans" cxnId="{E49026B3-7FD4-4E0B-91F2-67D531A3596D}">
      <dgm:prSet/>
      <dgm:spPr/>
      <dgm:t>
        <a:bodyPr/>
        <a:lstStyle/>
        <a:p>
          <a:endParaRPr lang="zh-CN" altLang="en-US"/>
        </a:p>
      </dgm:t>
    </dgm:pt>
    <dgm:pt modelId="{B46C74E9-8B5E-46BD-B6B7-7E95B51972CF}" type="sibTrans" cxnId="{E49026B3-7FD4-4E0B-91F2-67D531A3596D}">
      <dgm:prSet/>
      <dgm:spPr/>
      <dgm:t>
        <a:bodyPr/>
        <a:lstStyle/>
        <a:p>
          <a:endParaRPr lang="zh-CN" altLang="en-US"/>
        </a:p>
      </dgm:t>
    </dgm:pt>
    <dgm:pt modelId="{6F03E54B-ECF2-49E3-AAD2-D6688D7F9831}">
      <dgm:prSet phldrT="[文本]"/>
      <dgm:spPr/>
      <dgm:t>
        <a:bodyPr/>
        <a:lstStyle/>
        <a:p>
          <a:r>
            <a:rPr lang="zh-CN" altLang="en-US" dirty="0" smtClean="0"/>
            <a:t>性能热点分析</a:t>
          </a:r>
          <a:endParaRPr lang="zh-CN" altLang="en-US" dirty="0"/>
        </a:p>
      </dgm:t>
    </dgm:pt>
    <dgm:pt modelId="{6FD418A8-CC51-4991-84F4-B524B0726E4F}" type="parTrans" cxnId="{1404EF6A-CA8A-45F7-B9F9-3BEF927D9050}">
      <dgm:prSet/>
      <dgm:spPr/>
      <dgm:t>
        <a:bodyPr/>
        <a:lstStyle/>
        <a:p>
          <a:endParaRPr lang="zh-CN" altLang="en-US"/>
        </a:p>
      </dgm:t>
    </dgm:pt>
    <dgm:pt modelId="{DCA2CD0A-0AE9-44F9-B349-2AA3391F7ABD}" type="sibTrans" cxnId="{1404EF6A-CA8A-45F7-B9F9-3BEF927D9050}">
      <dgm:prSet/>
      <dgm:spPr/>
      <dgm:t>
        <a:bodyPr/>
        <a:lstStyle/>
        <a:p>
          <a:endParaRPr lang="zh-CN" altLang="en-US"/>
        </a:p>
      </dgm:t>
    </dgm:pt>
    <dgm:pt modelId="{944AA6FC-18C5-4C6F-B671-CABFF5ECFDF7}">
      <dgm:prSet phldrT="[文本]"/>
      <dgm:spPr/>
      <dgm:t>
        <a:bodyPr/>
        <a:lstStyle/>
        <a:p>
          <a:r>
            <a:rPr lang="zh-CN" altLang="en-US" dirty="0" smtClean="0"/>
            <a:t>时空复杂度分析</a:t>
          </a:r>
          <a:endParaRPr lang="zh-CN" altLang="en-US" dirty="0"/>
        </a:p>
      </dgm:t>
    </dgm:pt>
    <dgm:pt modelId="{8B9D3E21-FA3B-4478-97D5-BD2CDA40851E}" type="parTrans" cxnId="{8B5C25E2-C6DF-4107-85F2-CD722BF06E3A}">
      <dgm:prSet/>
      <dgm:spPr/>
      <dgm:t>
        <a:bodyPr/>
        <a:lstStyle/>
        <a:p>
          <a:endParaRPr lang="zh-CN" altLang="en-US"/>
        </a:p>
      </dgm:t>
    </dgm:pt>
    <dgm:pt modelId="{2691055F-A90E-4572-AE2B-4E1503F511ED}" type="sibTrans" cxnId="{8B5C25E2-C6DF-4107-85F2-CD722BF06E3A}">
      <dgm:prSet/>
      <dgm:spPr/>
      <dgm:t>
        <a:bodyPr/>
        <a:lstStyle/>
        <a:p>
          <a:endParaRPr lang="zh-CN" altLang="en-US"/>
        </a:p>
      </dgm:t>
    </dgm:pt>
    <dgm:pt modelId="{09F304CB-971D-4719-8FDE-D32111A12116}">
      <dgm:prSet phldrT="[文本]"/>
      <dgm:spPr/>
      <dgm:t>
        <a:bodyPr/>
        <a:lstStyle/>
        <a:p>
          <a:r>
            <a:rPr lang="zh-CN" altLang="en-US" dirty="0"/>
            <a:t>静态分析</a:t>
          </a:r>
        </a:p>
      </dgm:t>
    </dgm:pt>
    <dgm:pt modelId="{1B5A0633-13A2-48D4-941A-7B65E61C7346}" type="parTrans" cxnId="{329C2D0A-30E1-4393-B003-26AC58D3EC95}">
      <dgm:prSet/>
      <dgm:spPr/>
      <dgm:t>
        <a:bodyPr/>
        <a:lstStyle/>
        <a:p>
          <a:endParaRPr lang="zh-CN" altLang="en-US"/>
        </a:p>
      </dgm:t>
    </dgm:pt>
    <dgm:pt modelId="{D0A5D7CF-5642-4966-A9F6-ABFA66C2E288}" type="sibTrans" cxnId="{329C2D0A-30E1-4393-B003-26AC58D3EC95}">
      <dgm:prSet/>
      <dgm:spPr/>
      <dgm:t>
        <a:bodyPr/>
        <a:lstStyle/>
        <a:p>
          <a:endParaRPr lang="zh-CN" altLang="en-US"/>
        </a:p>
      </dgm:t>
    </dgm:pt>
    <dgm:pt modelId="{E89B5571-F4F8-4A43-B114-398D7D4B86FE}">
      <dgm:prSet phldrT="[文本]"/>
      <dgm:spPr/>
      <dgm:t>
        <a:bodyPr/>
        <a:lstStyle/>
        <a:p>
          <a:r>
            <a:rPr lang="zh-CN" altLang="en-US" dirty="0" smtClean="0"/>
            <a:t>错误分析</a:t>
          </a:r>
          <a:endParaRPr lang="zh-CN" altLang="en-US" dirty="0"/>
        </a:p>
      </dgm:t>
    </dgm:pt>
    <dgm:pt modelId="{5541B3A9-CACB-42EE-8A4A-042498261381}" type="parTrans" cxnId="{89AE4658-C013-4380-B271-E36DE70283D7}">
      <dgm:prSet/>
      <dgm:spPr/>
      <dgm:t>
        <a:bodyPr/>
        <a:lstStyle/>
        <a:p>
          <a:endParaRPr lang="zh-CN" altLang="en-US"/>
        </a:p>
      </dgm:t>
    </dgm:pt>
    <dgm:pt modelId="{7832A419-BA1E-4B9A-AAF8-09F388F5AC0F}" type="sibTrans" cxnId="{89AE4658-C013-4380-B271-E36DE70283D7}">
      <dgm:prSet/>
      <dgm:spPr/>
      <dgm:t>
        <a:bodyPr/>
        <a:lstStyle/>
        <a:p>
          <a:endParaRPr lang="zh-CN" altLang="en-US"/>
        </a:p>
      </dgm:t>
    </dgm:pt>
    <dgm:pt modelId="{D05383AD-0CD2-492A-88C4-091421CCB950}">
      <dgm:prSet phldrT="[文本]"/>
      <dgm:spPr/>
      <dgm:t>
        <a:bodyPr/>
        <a:lstStyle/>
        <a:p>
          <a:r>
            <a:rPr lang="zh-CN" altLang="en-US" dirty="0"/>
            <a:t>代码度量</a:t>
          </a:r>
        </a:p>
      </dgm:t>
    </dgm:pt>
    <dgm:pt modelId="{A750A1A7-7CD5-4A0C-BE33-27C86E817300}" type="parTrans" cxnId="{A15DBD24-BD05-4D9D-BB33-F4D98F351F1C}">
      <dgm:prSet/>
      <dgm:spPr/>
      <dgm:t>
        <a:bodyPr/>
        <a:lstStyle/>
        <a:p>
          <a:endParaRPr lang="zh-CN" altLang="en-US"/>
        </a:p>
      </dgm:t>
    </dgm:pt>
    <dgm:pt modelId="{6E6E8FD3-CBA6-41B3-AB56-7242DFB1AF78}" type="sibTrans" cxnId="{A15DBD24-BD05-4D9D-BB33-F4D98F351F1C}">
      <dgm:prSet/>
      <dgm:spPr/>
      <dgm:t>
        <a:bodyPr/>
        <a:lstStyle/>
        <a:p>
          <a:endParaRPr lang="zh-CN" altLang="en-US"/>
        </a:p>
      </dgm:t>
    </dgm:pt>
    <dgm:pt modelId="{EA143E89-B2B7-4CE1-920C-25E10F752811}">
      <dgm:prSet phldrT="[文本]"/>
      <dgm:spPr/>
      <dgm:t>
        <a:bodyPr/>
        <a:lstStyle/>
        <a:p>
          <a:r>
            <a:rPr lang="zh-CN" altLang="en-US" dirty="0" smtClean="0"/>
            <a:t>多源文件支持</a:t>
          </a:r>
          <a:endParaRPr lang="zh-CN" altLang="en-US" dirty="0"/>
        </a:p>
      </dgm:t>
    </dgm:pt>
    <dgm:pt modelId="{921CE205-19FB-4C44-B2E7-C30405B9996B}" type="parTrans" cxnId="{80B9DF63-518A-4416-BFDC-B3610CC0EC3F}">
      <dgm:prSet/>
      <dgm:spPr/>
      <dgm:t>
        <a:bodyPr/>
        <a:lstStyle/>
        <a:p>
          <a:endParaRPr lang="zh-CN" altLang="en-US"/>
        </a:p>
      </dgm:t>
    </dgm:pt>
    <dgm:pt modelId="{D440D869-0EC8-4EEF-AA8C-563C84AA1A32}" type="sibTrans" cxnId="{80B9DF63-518A-4416-BFDC-B3610CC0EC3F}">
      <dgm:prSet/>
      <dgm:spPr/>
      <dgm:t>
        <a:bodyPr/>
        <a:lstStyle/>
        <a:p>
          <a:endParaRPr lang="zh-CN" altLang="en-US"/>
        </a:p>
      </dgm:t>
    </dgm:pt>
    <dgm:pt modelId="{DDB9DC0B-706A-4095-B249-9E886093C087}">
      <dgm:prSet phldrT="[文本]"/>
      <dgm:spPr/>
      <dgm:t>
        <a:bodyPr/>
        <a:lstStyle/>
        <a:p>
          <a:r>
            <a:rPr lang="zh-CN" altLang="en-US" dirty="0" smtClean="0"/>
            <a:t>多输入输出方式支持</a:t>
          </a:r>
          <a:endParaRPr lang="zh-CN" altLang="en-US" dirty="0"/>
        </a:p>
      </dgm:t>
    </dgm:pt>
    <dgm:pt modelId="{577D9175-5BD5-4EE9-88BA-112C353E551B}" type="parTrans" cxnId="{8C6AE899-D7B5-4317-8CB5-70D6EB0FA812}">
      <dgm:prSet/>
      <dgm:spPr/>
      <dgm:t>
        <a:bodyPr/>
        <a:lstStyle/>
        <a:p>
          <a:endParaRPr lang="zh-CN" altLang="en-US"/>
        </a:p>
      </dgm:t>
    </dgm:pt>
    <dgm:pt modelId="{1280A679-72B5-4180-8A0C-B0EFD8A190EF}" type="sibTrans" cxnId="{8C6AE899-D7B5-4317-8CB5-70D6EB0FA812}">
      <dgm:prSet/>
      <dgm:spPr/>
      <dgm:t>
        <a:bodyPr/>
        <a:lstStyle/>
        <a:p>
          <a:endParaRPr lang="zh-CN" altLang="en-US"/>
        </a:p>
      </dgm:t>
    </dgm:pt>
    <dgm:pt modelId="{D3F6A366-5169-47D4-8EEA-105CBFCE439C}">
      <dgm:prSet phldrT="[文本]"/>
      <dgm:spPr/>
      <dgm:t>
        <a:bodyPr/>
        <a:lstStyle/>
        <a:p>
          <a:r>
            <a:rPr lang="zh-CN" altLang="en-US" dirty="0" smtClean="0"/>
            <a:t>多角度编程考核</a:t>
          </a:r>
          <a:endParaRPr lang="zh-CN" altLang="en-US" dirty="0"/>
        </a:p>
      </dgm:t>
    </dgm:pt>
    <dgm:pt modelId="{E202A7EB-8F9F-446C-AA27-91CDC5EAD476}" type="parTrans" cxnId="{75673061-2E20-49D1-B1BD-A769B665DF62}">
      <dgm:prSet/>
      <dgm:spPr/>
      <dgm:t>
        <a:bodyPr/>
        <a:lstStyle/>
        <a:p>
          <a:endParaRPr lang="zh-CN" altLang="en-US"/>
        </a:p>
      </dgm:t>
    </dgm:pt>
    <dgm:pt modelId="{E97D4217-7EBE-4E38-9D3A-D7CA386CCE0F}" type="sibTrans" cxnId="{75673061-2E20-49D1-B1BD-A769B665DF62}">
      <dgm:prSet/>
      <dgm:spPr/>
      <dgm:t>
        <a:bodyPr/>
        <a:lstStyle/>
        <a:p>
          <a:endParaRPr lang="zh-CN" altLang="en-US"/>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9"/>
      <dgm:spPr/>
      <dgm:t>
        <a:bodyPr/>
        <a:lstStyle/>
        <a:p>
          <a:endParaRPr lang="zh-CN" altLang="en-US"/>
        </a:p>
      </dgm:t>
    </dgm:pt>
    <dgm:pt modelId="{CA8B310B-196F-42F3-A812-0E194559317E}" type="pres">
      <dgm:prSet presAssocID="{6F03E54B-ECF2-49E3-AAD2-D6688D7F9831}" presName="node" presStyleLbl="vennNode1" presStyleIdx="1" presStyleCnt="9">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9">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9">
        <dgm:presLayoutVars>
          <dgm:bulletEnabled val="1"/>
        </dgm:presLayoutVars>
      </dgm:prSet>
      <dgm:spPr/>
      <dgm:t>
        <a:bodyPr/>
        <a:lstStyle/>
        <a:p>
          <a:endParaRPr lang="zh-CN" altLang="en-US"/>
        </a:p>
      </dgm:t>
    </dgm:pt>
    <dgm:pt modelId="{10FD6E6E-D60E-47AB-B35B-C96E4DE4AB06}" type="pres">
      <dgm:prSet presAssocID="{E89B5571-F4F8-4A43-B114-398D7D4B86FE}" presName="node" presStyleLbl="vennNode1" presStyleIdx="4" presStyleCnt="9">
        <dgm:presLayoutVars>
          <dgm:bulletEnabled val="1"/>
        </dgm:presLayoutVars>
      </dgm:prSet>
      <dgm:spPr/>
      <dgm:t>
        <a:bodyPr/>
        <a:lstStyle/>
        <a:p>
          <a:endParaRPr lang="zh-CN" altLang="en-US"/>
        </a:p>
      </dgm:t>
    </dgm:pt>
    <dgm:pt modelId="{DD03A7B9-9F7A-4E4B-BCB9-49091E7AEAAB}" type="pres">
      <dgm:prSet presAssocID="{D05383AD-0CD2-492A-88C4-091421CCB950}" presName="node" presStyleLbl="vennNode1" presStyleIdx="5" presStyleCnt="9">
        <dgm:presLayoutVars>
          <dgm:bulletEnabled val="1"/>
        </dgm:presLayoutVars>
      </dgm:prSet>
      <dgm:spPr/>
      <dgm:t>
        <a:bodyPr/>
        <a:lstStyle/>
        <a:p>
          <a:endParaRPr lang="zh-CN" altLang="en-US"/>
        </a:p>
      </dgm:t>
    </dgm:pt>
    <dgm:pt modelId="{4542C111-8B2A-421D-990F-AE24218E173E}" type="pres">
      <dgm:prSet presAssocID="{EA143E89-B2B7-4CE1-920C-25E10F752811}" presName="node" presStyleLbl="vennNode1" presStyleIdx="6" presStyleCnt="9">
        <dgm:presLayoutVars>
          <dgm:bulletEnabled val="1"/>
        </dgm:presLayoutVars>
      </dgm:prSet>
      <dgm:spPr/>
      <dgm:t>
        <a:bodyPr/>
        <a:lstStyle/>
        <a:p>
          <a:endParaRPr lang="zh-CN" altLang="en-US"/>
        </a:p>
      </dgm:t>
    </dgm:pt>
    <dgm:pt modelId="{A178F568-5F08-4BF2-A8F4-43259BF19DF6}" type="pres">
      <dgm:prSet presAssocID="{D3F6A366-5169-47D4-8EEA-105CBFCE439C}" presName="node" presStyleLbl="vennNode1" presStyleIdx="7" presStyleCnt="9">
        <dgm:presLayoutVars>
          <dgm:bulletEnabled val="1"/>
        </dgm:presLayoutVars>
      </dgm:prSet>
      <dgm:spPr/>
      <dgm:t>
        <a:bodyPr/>
        <a:lstStyle/>
        <a:p>
          <a:endParaRPr lang="zh-CN" altLang="en-US"/>
        </a:p>
      </dgm:t>
    </dgm:pt>
    <dgm:pt modelId="{432ED2AC-ACB1-441C-ABC6-8EE8A159627F}" type="pres">
      <dgm:prSet presAssocID="{DDB9DC0B-706A-4095-B249-9E886093C087}" presName="node" presStyleLbl="vennNode1" presStyleIdx="8" presStyleCnt="9">
        <dgm:presLayoutVars>
          <dgm:bulletEnabled val="1"/>
        </dgm:presLayoutVars>
      </dgm:prSet>
      <dgm:spPr/>
      <dgm:t>
        <a:bodyPr/>
        <a:lstStyle/>
        <a:p>
          <a:endParaRPr lang="zh-CN" altLang="en-US"/>
        </a:p>
      </dgm:t>
    </dgm:pt>
  </dgm:ptLst>
  <dgm:cxnLst>
    <dgm:cxn modelId="{321B6D7D-D49A-44CE-B006-3EFFE33DAFFD}" type="presOf" srcId="{09F304CB-971D-4719-8FDE-D32111A12116}" destId="{132AD7DC-F8BA-45CF-9B7D-F2098947B33B}" srcOrd="0" destOrd="0" presId="urn:microsoft.com/office/officeart/2005/8/layout/radial3"/>
    <dgm:cxn modelId="{89AE4658-C013-4380-B271-E36DE70283D7}" srcId="{950CEB52-312F-412C-8EFD-52E6439AA89C}" destId="{E89B5571-F4F8-4A43-B114-398D7D4B86FE}" srcOrd="3" destOrd="0" parTransId="{5541B3A9-CACB-42EE-8A4A-042498261381}" sibTransId="{7832A419-BA1E-4B9A-AAF8-09F388F5AC0F}"/>
    <dgm:cxn modelId="{DD23F1EA-4117-42A2-A8A0-16A5C92E4D9C}" type="presOf" srcId="{D3F6A366-5169-47D4-8EEA-105CBFCE439C}" destId="{A178F568-5F08-4BF2-A8F4-43259BF19DF6}" srcOrd="0" destOrd="0" presId="urn:microsoft.com/office/officeart/2005/8/layout/radial3"/>
    <dgm:cxn modelId="{8B5C25E2-C6DF-4107-85F2-CD722BF06E3A}" srcId="{950CEB52-312F-412C-8EFD-52E6439AA89C}" destId="{944AA6FC-18C5-4C6F-B671-CABFF5ECFDF7}" srcOrd="1" destOrd="0" parTransId="{8B9D3E21-FA3B-4478-97D5-BD2CDA40851E}" sibTransId="{2691055F-A90E-4572-AE2B-4E1503F511ED}"/>
    <dgm:cxn modelId="{518FEFE2-70AD-433F-8462-3C26DC1D2A2D}" type="presOf" srcId="{DDB9DC0B-706A-4095-B249-9E886093C087}" destId="{432ED2AC-ACB1-441C-ABC6-8EE8A159627F}" srcOrd="0" destOrd="0" presId="urn:microsoft.com/office/officeart/2005/8/layout/radial3"/>
    <dgm:cxn modelId="{4D08D211-51F5-426E-AFD0-D2B9712EE8AE}" type="presOf" srcId="{EA143E89-B2B7-4CE1-920C-25E10F752811}" destId="{4542C111-8B2A-421D-990F-AE24218E173E}" srcOrd="0" destOrd="0" presId="urn:microsoft.com/office/officeart/2005/8/layout/radial3"/>
    <dgm:cxn modelId="{329C2D0A-30E1-4393-B003-26AC58D3EC95}" srcId="{950CEB52-312F-412C-8EFD-52E6439AA89C}" destId="{09F304CB-971D-4719-8FDE-D32111A12116}" srcOrd="2" destOrd="0" parTransId="{1B5A0633-13A2-48D4-941A-7B65E61C7346}" sibTransId="{D0A5D7CF-5642-4966-A9F6-ABFA66C2E288}"/>
    <dgm:cxn modelId="{878D013F-AD32-4D9A-8752-D0BEF781411C}" type="presOf" srcId="{9ACBC1B0-B930-42FF-98C5-0988036B7595}" destId="{14F8269F-B65C-4BAD-8FF9-F4746EC81651}" srcOrd="0" destOrd="0" presId="urn:microsoft.com/office/officeart/2005/8/layout/radial3"/>
    <dgm:cxn modelId="{03418C3E-B5FF-4B25-B76D-6739EDC439E0}" type="presOf" srcId="{D05383AD-0CD2-492A-88C4-091421CCB950}" destId="{DD03A7B9-9F7A-4E4B-BCB9-49091E7AEAAB}" srcOrd="0" destOrd="0" presId="urn:microsoft.com/office/officeart/2005/8/layout/radial3"/>
    <dgm:cxn modelId="{1404EF6A-CA8A-45F7-B9F9-3BEF927D9050}" srcId="{950CEB52-312F-412C-8EFD-52E6439AA89C}" destId="{6F03E54B-ECF2-49E3-AAD2-D6688D7F9831}" srcOrd="0" destOrd="0" parTransId="{6FD418A8-CC51-4991-84F4-B524B0726E4F}" sibTransId="{DCA2CD0A-0AE9-44F9-B349-2AA3391F7ABD}"/>
    <dgm:cxn modelId="{0F76C668-303C-433F-BE55-27C38CBDFF4B}" type="presOf" srcId="{944AA6FC-18C5-4C6F-B671-CABFF5ECFDF7}" destId="{B5B13FBF-2794-4BED-82D9-4B25C65EDFFA}" srcOrd="0" destOrd="0" presId="urn:microsoft.com/office/officeart/2005/8/layout/radial3"/>
    <dgm:cxn modelId="{8C6AE899-D7B5-4317-8CB5-70D6EB0FA812}" srcId="{950CEB52-312F-412C-8EFD-52E6439AA89C}" destId="{DDB9DC0B-706A-4095-B249-9E886093C087}" srcOrd="7" destOrd="0" parTransId="{577D9175-5BD5-4EE9-88BA-112C353E551B}" sibTransId="{1280A679-72B5-4180-8A0C-B0EFD8A190EF}"/>
    <dgm:cxn modelId="{6CEB57F7-C398-44F7-9929-245249921330}" type="presOf" srcId="{950CEB52-312F-412C-8EFD-52E6439AA89C}" destId="{385094E9-C00F-4F7C-9153-BCB8524C2B05}" srcOrd="0" destOrd="0" presId="urn:microsoft.com/office/officeart/2005/8/layout/radial3"/>
    <dgm:cxn modelId="{A15DBD24-BD05-4D9D-BB33-F4D98F351F1C}" srcId="{950CEB52-312F-412C-8EFD-52E6439AA89C}" destId="{D05383AD-0CD2-492A-88C4-091421CCB950}" srcOrd="4" destOrd="0" parTransId="{A750A1A7-7CD5-4A0C-BE33-27C86E817300}" sibTransId="{6E6E8FD3-CBA6-41B3-AB56-7242DFB1AF78}"/>
    <dgm:cxn modelId="{3AB8A649-33B1-40B8-B337-E764D5C95603}" type="presOf" srcId="{E89B5571-F4F8-4A43-B114-398D7D4B86FE}" destId="{10FD6E6E-D60E-47AB-B35B-C96E4DE4AB06}"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75673061-2E20-49D1-B1BD-A769B665DF62}" srcId="{950CEB52-312F-412C-8EFD-52E6439AA89C}" destId="{D3F6A366-5169-47D4-8EEA-105CBFCE439C}" srcOrd="6" destOrd="0" parTransId="{E202A7EB-8F9F-446C-AA27-91CDC5EAD476}" sibTransId="{E97D4217-7EBE-4E38-9D3A-D7CA386CCE0F}"/>
    <dgm:cxn modelId="{80B9DF63-518A-4416-BFDC-B3610CC0EC3F}" srcId="{950CEB52-312F-412C-8EFD-52E6439AA89C}" destId="{EA143E89-B2B7-4CE1-920C-25E10F752811}" srcOrd="5" destOrd="0" parTransId="{921CE205-19FB-4C44-B2E7-C30405B9996B}" sibTransId="{D440D869-0EC8-4EEF-AA8C-563C84AA1A32}"/>
    <dgm:cxn modelId="{424EA852-4776-4800-B739-606E18B0310E}" type="presOf" srcId="{6F03E54B-ECF2-49E3-AAD2-D6688D7F9831}" destId="{CA8B310B-196F-42F3-A812-0E194559317E}" srcOrd="0" destOrd="0" presId="urn:microsoft.com/office/officeart/2005/8/layout/radial3"/>
    <dgm:cxn modelId="{04950225-B032-4276-84B0-7C8E5E464973}" type="presParOf" srcId="{14F8269F-B65C-4BAD-8FF9-F4746EC81651}" destId="{DACC8D66-C977-4E44-8C10-F39B9E333435}" srcOrd="0" destOrd="0" presId="urn:microsoft.com/office/officeart/2005/8/layout/radial3"/>
    <dgm:cxn modelId="{FC3B2AFA-6512-4A50-86BC-9998B053F4D9}" type="presParOf" srcId="{DACC8D66-C977-4E44-8C10-F39B9E333435}" destId="{385094E9-C00F-4F7C-9153-BCB8524C2B05}" srcOrd="0" destOrd="0" presId="urn:microsoft.com/office/officeart/2005/8/layout/radial3"/>
    <dgm:cxn modelId="{DC3D7AEA-66E5-4AB7-9042-14B5B770E916}" type="presParOf" srcId="{DACC8D66-C977-4E44-8C10-F39B9E333435}" destId="{CA8B310B-196F-42F3-A812-0E194559317E}" srcOrd="1" destOrd="0" presId="urn:microsoft.com/office/officeart/2005/8/layout/radial3"/>
    <dgm:cxn modelId="{10FBDD58-BE75-42BA-9BCE-EA7C6BA89A04}" type="presParOf" srcId="{DACC8D66-C977-4E44-8C10-F39B9E333435}" destId="{B5B13FBF-2794-4BED-82D9-4B25C65EDFFA}" srcOrd="2" destOrd="0" presId="urn:microsoft.com/office/officeart/2005/8/layout/radial3"/>
    <dgm:cxn modelId="{D7BA4905-E6E7-4832-95D4-987CD3B8B8D5}" type="presParOf" srcId="{DACC8D66-C977-4E44-8C10-F39B9E333435}" destId="{132AD7DC-F8BA-45CF-9B7D-F2098947B33B}" srcOrd="3" destOrd="0" presId="urn:microsoft.com/office/officeart/2005/8/layout/radial3"/>
    <dgm:cxn modelId="{A6EEA0B5-D4EB-4678-B368-96E2FF1D9887}" type="presParOf" srcId="{DACC8D66-C977-4E44-8C10-F39B9E333435}" destId="{10FD6E6E-D60E-47AB-B35B-C96E4DE4AB06}" srcOrd="4" destOrd="0" presId="urn:microsoft.com/office/officeart/2005/8/layout/radial3"/>
    <dgm:cxn modelId="{645A4C30-05C3-45AC-9968-119F8478865F}" type="presParOf" srcId="{DACC8D66-C977-4E44-8C10-F39B9E333435}" destId="{DD03A7B9-9F7A-4E4B-BCB9-49091E7AEAAB}" srcOrd="5" destOrd="0" presId="urn:microsoft.com/office/officeart/2005/8/layout/radial3"/>
    <dgm:cxn modelId="{B80F5FD3-3AA7-4FD7-BA19-E18AFEBD721A}" type="presParOf" srcId="{DACC8D66-C977-4E44-8C10-F39B9E333435}" destId="{4542C111-8B2A-421D-990F-AE24218E173E}" srcOrd="6" destOrd="0" presId="urn:microsoft.com/office/officeart/2005/8/layout/radial3"/>
    <dgm:cxn modelId="{CE714C0D-5C2C-4438-A487-B284EA506408}" type="presParOf" srcId="{DACC8D66-C977-4E44-8C10-F39B9E333435}" destId="{A178F568-5F08-4BF2-A8F4-43259BF19DF6}" srcOrd="7" destOrd="0" presId="urn:microsoft.com/office/officeart/2005/8/layout/radial3"/>
    <dgm:cxn modelId="{4FDF2CB0-C166-4D44-98FD-FE7FF44C04FB}" type="presParOf" srcId="{DACC8D66-C977-4E44-8C10-F39B9E333435}" destId="{432ED2AC-ACB1-441C-ABC6-8EE8A159627F}" srcOrd="8"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29A88-3A88-4759-94B1-59F00C795E6D}"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zh-CN" altLang="en-US"/>
        </a:p>
      </dgm:t>
    </dgm:pt>
    <dgm:pt modelId="{612A74EC-9802-4DA1-94F6-B889A895ADDE}">
      <dgm:prSet phldrT="[文本]"/>
      <dgm:spPr/>
      <dgm:t>
        <a:bodyPr/>
        <a:lstStyle/>
        <a:p>
          <a:r>
            <a:rPr lang="zh-CN" altLang="en-US" b="1" dirty="0" smtClean="0"/>
            <a:t>并行程序</a:t>
          </a:r>
          <a:r>
            <a:rPr lang="zh-CN" altLang="en-US" b="1" dirty="0"/>
            <a:t>自动评判</a:t>
          </a:r>
        </a:p>
      </dgm:t>
    </dgm:pt>
    <dgm:pt modelId="{367442B6-06B5-469C-939A-2B00202A41C3}" type="parTrans" cxnId="{CE2603EB-C04D-452F-8840-E651664620A3}">
      <dgm:prSet/>
      <dgm:spPr/>
      <dgm:t>
        <a:bodyPr/>
        <a:lstStyle/>
        <a:p>
          <a:endParaRPr lang="zh-CN" altLang="en-US"/>
        </a:p>
      </dgm:t>
    </dgm:pt>
    <dgm:pt modelId="{B96F5D3D-D3A4-4C1A-A444-65E281D12364}" type="sibTrans" cxnId="{CE2603EB-C04D-452F-8840-E651664620A3}">
      <dgm:prSet/>
      <dgm:spPr/>
      <dgm:t>
        <a:bodyPr/>
        <a:lstStyle/>
        <a:p>
          <a:endParaRPr lang="zh-CN" altLang="en-US"/>
        </a:p>
      </dgm:t>
    </dgm:pt>
    <dgm:pt modelId="{EB92FAD8-B808-4C62-914A-3D088981A4A2}">
      <dgm:prSet phldrT="[文本]"/>
      <dgm:spPr/>
      <dgm:t>
        <a:bodyPr/>
        <a:lstStyle/>
        <a:p>
          <a:r>
            <a:rPr lang="zh-CN" altLang="en-US" dirty="0"/>
            <a:t>正确性</a:t>
          </a:r>
        </a:p>
      </dgm:t>
    </dgm:pt>
    <dgm:pt modelId="{EBCB9D5A-F2CC-4E9B-BD32-06C29F40FB08}" type="parTrans" cxnId="{3B552037-D20D-4670-A0A7-963791DA011C}">
      <dgm:prSet/>
      <dgm:spPr/>
      <dgm:t>
        <a:bodyPr/>
        <a:lstStyle/>
        <a:p>
          <a:endParaRPr lang="zh-CN" altLang="en-US"/>
        </a:p>
      </dgm:t>
    </dgm:pt>
    <dgm:pt modelId="{DD63A2D8-625F-4308-AE43-F75561C41F03}" type="sibTrans" cxnId="{3B552037-D20D-4670-A0A7-963791DA011C}">
      <dgm:prSet/>
      <dgm:spPr/>
      <dgm:t>
        <a:bodyPr/>
        <a:lstStyle/>
        <a:p>
          <a:endParaRPr lang="zh-CN" altLang="en-US"/>
        </a:p>
      </dgm:t>
    </dgm:pt>
    <dgm:pt modelId="{EEA59637-C2CF-4909-B252-6A6CCBEE14FE}">
      <dgm:prSet phldrT="[文本]"/>
      <dgm:spPr/>
      <dgm:t>
        <a:bodyPr/>
        <a:lstStyle/>
        <a:p>
          <a:r>
            <a:rPr lang="zh-CN" altLang="en-US" dirty="0"/>
            <a:t>可扩展性</a:t>
          </a:r>
        </a:p>
      </dgm:t>
    </dgm:pt>
    <dgm:pt modelId="{D1F0E574-92DA-4282-BD02-C8D58256B8E1}" type="parTrans" cxnId="{25C59AA7-C2D4-4267-9800-D28B9D4820ED}">
      <dgm:prSet/>
      <dgm:spPr/>
      <dgm:t>
        <a:bodyPr/>
        <a:lstStyle/>
        <a:p>
          <a:endParaRPr lang="zh-CN" altLang="en-US"/>
        </a:p>
      </dgm:t>
    </dgm:pt>
    <dgm:pt modelId="{DC26BECF-44CD-4D53-9F94-B5F8AF8AEA0E}" type="sibTrans" cxnId="{25C59AA7-C2D4-4267-9800-D28B9D4820ED}">
      <dgm:prSet/>
      <dgm:spPr/>
      <dgm:t>
        <a:bodyPr/>
        <a:lstStyle/>
        <a:p>
          <a:endParaRPr lang="zh-CN" altLang="en-US"/>
        </a:p>
      </dgm:t>
    </dgm:pt>
    <dgm:pt modelId="{AEE79E3B-5A16-42F1-B3BA-CC80E524ACC7}">
      <dgm:prSet phldrT="[文本]"/>
      <dgm:spPr/>
      <dgm:t>
        <a:bodyPr/>
        <a:lstStyle/>
        <a:p>
          <a:r>
            <a:rPr lang="zh-CN" altLang="en-US" dirty="0"/>
            <a:t>性能</a:t>
          </a:r>
        </a:p>
      </dgm:t>
    </dgm:pt>
    <dgm:pt modelId="{E79C86E7-274B-441C-B5FC-8B68F6D4F831}" type="parTrans" cxnId="{B5317FFD-1599-48B7-A943-58D696189D2A}">
      <dgm:prSet/>
      <dgm:spPr/>
      <dgm:t>
        <a:bodyPr/>
        <a:lstStyle/>
        <a:p>
          <a:endParaRPr lang="zh-CN" altLang="en-US"/>
        </a:p>
      </dgm:t>
    </dgm:pt>
    <dgm:pt modelId="{22A8530E-6A46-41F6-B474-7CEA03521BD0}" type="sibTrans" cxnId="{B5317FFD-1599-48B7-A943-58D696189D2A}">
      <dgm:prSet/>
      <dgm:spPr/>
      <dgm:t>
        <a:bodyPr/>
        <a:lstStyle/>
        <a:p>
          <a:endParaRPr lang="zh-CN" altLang="en-US"/>
        </a:p>
      </dgm:t>
    </dgm:pt>
    <dgm:pt modelId="{038F5AA8-62B4-4371-8108-A2C35CB87720}">
      <dgm:prSet phldrT="[文本]"/>
      <dgm:spPr/>
      <dgm:t>
        <a:bodyPr/>
        <a:lstStyle/>
        <a:p>
          <a:r>
            <a:rPr lang="zh-CN" altLang="en-US" dirty="0"/>
            <a:t>多线程</a:t>
          </a:r>
        </a:p>
      </dgm:t>
    </dgm:pt>
    <dgm:pt modelId="{9EF88FCE-5B29-4615-B127-AF642E6BBF48}" type="parTrans" cxnId="{7EA7495A-702C-4622-AF6F-0E844B20F017}">
      <dgm:prSet/>
      <dgm:spPr/>
      <dgm:t>
        <a:bodyPr/>
        <a:lstStyle/>
        <a:p>
          <a:endParaRPr lang="zh-CN" altLang="en-US"/>
        </a:p>
      </dgm:t>
    </dgm:pt>
    <dgm:pt modelId="{EA4CC81A-1DF7-46DA-805C-B26707EBF942}" type="sibTrans" cxnId="{7EA7495A-702C-4622-AF6F-0E844B20F017}">
      <dgm:prSet/>
      <dgm:spPr/>
      <dgm:t>
        <a:bodyPr/>
        <a:lstStyle/>
        <a:p>
          <a:endParaRPr lang="zh-CN" altLang="en-US"/>
        </a:p>
      </dgm:t>
    </dgm:pt>
    <dgm:pt modelId="{D1D05EA8-8CB3-4891-9046-82E506E48AA9}">
      <dgm:prSet phldrT="[文本]"/>
      <dgm:spPr/>
      <dgm:t>
        <a:bodyPr/>
        <a:lstStyle/>
        <a:p>
          <a:r>
            <a:rPr lang="en-US" altLang="zh-CN" dirty="0"/>
            <a:t>MPI</a:t>
          </a:r>
          <a:r>
            <a:rPr lang="zh-CN" altLang="en-US" dirty="0"/>
            <a:t>程序</a:t>
          </a:r>
        </a:p>
      </dgm:t>
    </dgm:pt>
    <dgm:pt modelId="{6059483A-17E6-44E7-9B56-AE39B8E96EDE}" type="parTrans" cxnId="{8EAEA8AF-9B20-427C-86DB-B0CBCE8649C0}">
      <dgm:prSet/>
      <dgm:spPr/>
      <dgm:t>
        <a:bodyPr/>
        <a:lstStyle/>
        <a:p>
          <a:endParaRPr lang="zh-CN" altLang="en-US"/>
        </a:p>
      </dgm:t>
    </dgm:pt>
    <dgm:pt modelId="{52FFEF2F-A608-4EAB-A40D-8C821DF564DC}" type="sibTrans" cxnId="{8EAEA8AF-9B20-427C-86DB-B0CBCE8649C0}">
      <dgm:prSet/>
      <dgm:spPr/>
      <dgm:t>
        <a:bodyPr/>
        <a:lstStyle/>
        <a:p>
          <a:endParaRPr lang="zh-CN" altLang="en-US"/>
        </a:p>
      </dgm:t>
    </dgm:pt>
    <dgm:pt modelId="{BEF86444-59A3-496D-B947-A0E9E4A8E89B}" type="pres">
      <dgm:prSet presAssocID="{CBE29A88-3A88-4759-94B1-59F00C795E6D}" presName="Name0" presStyleCnt="0">
        <dgm:presLayoutVars>
          <dgm:chMax val="1"/>
          <dgm:dir/>
          <dgm:animLvl val="ctr"/>
          <dgm:resizeHandles val="exact"/>
        </dgm:presLayoutVars>
      </dgm:prSet>
      <dgm:spPr/>
      <dgm:t>
        <a:bodyPr/>
        <a:lstStyle/>
        <a:p>
          <a:endParaRPr lang="zh-CN" altLang="en-US"/>
        </a:p>
      </dgm:t>
    </dgm:pt>
    <dgm:pt modelId="{BF78B830-2CDA-42DE-BD90-DF718814BC4B}" type="pres">
      <dgm:prSet presAssocID="{612A74EC-9802-4DA1-94F6-B889A895ADDE}" presName="centerShape" presStyleLbl="node0" presStyleIdx="0" presStyleCnt="1"/>
      <dgm:spPr/>
      <dgm:t>
        <a:bodyPr/>
        <a:lstStyle/>
        <a:p>
          <a:endParaRPr lang="zh-CN" altLang="en-US"/>
        </a:p>
      </dgm:t>
    </dgm:pt>
    <dgm:pt modelId="{A47B07DA-0B33-4DC2-A9FC-7B1BE9C00CCA}" type="pres">
      <dgm:prSet presAssocID="{EB92FAD8-B808-4C62-914A-3D088981A4A2}" presName="node" presStyleLbl="node1" presStyleIdx="0" presStyleCnt="5">
        <dgm:presLayoutVars>
          <dgm:bulletEnabled val="1"/>
        </dgm:presLayoutVars>
      </dgm:prSet>
      <dgm:spPr/>
      <dgm:t>
        <a:bodyPr/>
        <a:lstStyle/>
        <a:p>
          <a:endParaRPr lang="zh-CN" altLang="en-US"/>
        </a:p>
      </dgm:t>
    </dgm:pt>
    <dgm:pt modelId="{C48F17F3-E4D5-4627-8B2A-AC37213AFDFB}" type="pres">
      <dgm:prSet presAssocID="{EB92FAD8-B808-4C62-914A-3D088981A4A2}" presName="dummy" presStyleCnt="0"/>
      <dgm:spPr/>
    </dgm:pt>
    <dgm:pt modelId="{A2C3A0FE-5377-4A5A-8AD3-0CA130DF0BBA}" type="pres">
      <dgm:prSet presAssocID="{DD63A2D8-625F-4308-AE43-F75561C41F03}" presName="sibTrans" presStyleLbl="sibTrans2D1" presStyleIdx="0" presStyleCnt="5" custLinFactNeighborY="-470"/>
      <dgm:spPr/>
      <dgm:t>
        <a:bodyPr/>
        <a:lstStyle/>
        <a:p>
          <a:endParaRPr lang="zh-CN" altLang="en-US"/>
        </a:p>
      </dgm:t>
    </dgm:pt>
    <dgm:pt modelId="{01BA38F3-B017-431E-B474-69F3FD9E6315}" type="pres">
      <dgm:prSet presAssocID="{EEA59637-C2CF-4909-B252-6A6CCBEE14FE}" presName="node" presStyleLbl="node1" presStyleIdx="1" presStyleCnt="5">
        <dgm:presLayoutVars>
          <dgm:bulletEnabled val="1"/>
        </dgm:presLayoutVars>
      </dgm:prSet>
      <dgm:spPr/>
      <dgm:t>
        <a:bodyPr/>
        <a:lstStyle/>
        <a:p>
          <a:endParaRPr lang="zh-CN" altLang="en-US"/>
        </a:p>
      </dgm:t>
    </dgm:pt>
    <dgm:pt modelId="{7D9AFB22-2F71-4243-83A6-1E089136158C}" type="pres">
      <dgm:prSet presAssocID="{EEA59637-C2CF-4909-B252-6A6CCBEE14FE}" presName="dummy" presStyleCnt="0"/>
      <dgm:spPr/>
    </dgm:pt>
    <dgm:pt modelId="{053B6BC0-B926-486E-9ACF-44506071B891}" type="pres">
      <dgm:prSet presAssocID="{DC26BECF-44CD-4D53-9F94-B5F8AF8AEA0E}" presName="sibTrans" presStyleLbl="sibTrans2D1" presStyleIdx="1" presStyleCnt="5"/>
      <dgm:spPr/>
      <dgm:t>
        <a:bodyPr/>
        <a:lstStyle/>
        <a:p>
          <a:endParaRPr lang="zh-CN" altLang="en-US"/>
        </a:p>
      </dgm:t>
    </dgm:pt>
    <dgm:pt modelId="{FB039AAB-0770-4BDD-9602-6F80B495E866}" type="pres">
      <dgm:prSet presAssocID="{AEE79E3B-5A16-42F1-B3BA-CC80E524ACC7}" presName="node" presStyleLbl="node1" presStyleIdx="2" presStyleCnt="5">
        <dgm:presLayoutVars>
          <dgm:bulletEnabled val="1"/>
        </dgm:presLayoutVars>
      </dgm:prSet>
      <dgm:spPr/>
      <dgm:t>
        <a:bodyPr/>
        <a:lstStyle/>
        <a:p>
          <a:endParaRPr lang="zh-CN" altLang="en-US"/>
        </a:p>
      </dgm:t>
    </dgm:pt>
    <dgm:pt modelId="{0A6C8A2C-8726-46DC-BDC9-64D7F43F662F}" type="pres">
      <dgm:prSet presAssocID="{AEE79E3B-5A16-42F1-B3BA-CC80E524ACC7}" presName="dummy" presStyleCnt="0"/>
      <dgm:spPr/>
    </dgm:pt>
    <dgm:pt modelId="{96EF1591-3E8C-414C-9A77-A304751D368A}" type="pres">
      <dgm:prSet presAssocID="{22A8530E-6A46-41F6-B474-7CEA03521BD0}" presName="sibTrans" presStyleLbl="sibTrans2D1" presStyleIdx="2" presStyleCnt="5"/>
      <dgm:spPr/>
      <dgm:t>
        <a:bodyPr/>
        <a:lstStyle/>
        <a:p>
          <a:endParaRPr lang="zh-CN" altLang="en-US"/>
        </a:p>
      </dgm:t>
    </dgm:pt>
    <dgm:pt modelId="{54B6AE35-ED4F-4CE9-A283-DA2A61B26065}" type="pres">
      <dgm:prSet presAssocID="{038F5AA8-62B4-4371-8108-A2C35CB87720}" presName="node" presStyleLbl="node1" presStyleIdx="3" presStyleCnt="5">
        <dgm:presLayoutVars>
          <dgm:bulletEnabled val="1"/>
        </dgm:presLayoutVars>
      </dgm:prSet>
      <dgm:spPr/>
      <dgm:t>
        <a:bodyPr/>
        <a:lstStyle/>
        <a:p>
          <a:endParaRPr lang="zh-CN" altLang="en-US"/>
        </a:p>
      </dgm:t>
    </dgm:pt>
    <dgm:pt modelId="{CE8678B0-4F5A-4F8A-8FC8-F1C44B4DE392}" type="pres">
      <dgm:prSet presAssocID="{038F5AA8-62B4-4371-8108-A2C35CB87720}" presName="dummy" presStyleCnt="0"/>
      <dgm:spPr/>
    </dgm:pt>
    <dgm:pt modelId="{3BA44FF3-D95C-4F05-A7D1-D987E4166F65}" type="pres">
      <dgm:prSet presAssocID="{EA4CC81A-1DF7-46DA-805C-B26707EBF942}" presName="sibTrans" presStyleLbl="sibTrans2D1" presStyleIdx="3" presStyleCnt="5"/>
      <dgm:spPr/>
      <dgm:t>
        <a:bodyPr/>
        <a:lstStyle/>
        <a:p>
          <a:endParaRPr lang="zh-CN" altLang="en-US"/>
        </a:p>
      </dgm:t>
    </dgm:pt>
    <dgm:pt modelId="{FC3DA1C5-E877-4C1E-983A-61FBB71D0365}" type="pres">
      <dgm:prSet presAssocID="{D1D05EA8-8CB3-4891-9046-82E506E48AA9}" presName="node" presStyleLbl="node1" presStyleIdx="4" presStyleCnt="5">
        <dgm:presLayoutVars>
          <dgm:bulletEnabled val="1"/>
        </dgm:presLayoutVars>
      </dgm:prSet>
      <dgm:spPr/>
      <dgm:t>
        <a:bodyPr/>
        <a:lstStyle/>
        <a:p>
          <a:endParaRPr lang="zh-CN" altLang="en-US"/>
        </a:p>
      </dgm:t>
    </dgm:pt>
    <dgm:pt modelId="{F7DD3E05-8336-4425-9EA3-055CCE5E47A8}" type="pres">
      <dgm:prSet presAssocID="{D1D05EA8-8CB3-4891-9046-82E506E48AA9}" presName="dummy" presStyleCnt="0"/>
      <dgm:spPr/>
    </dgm:pt>
    <dgm:pt modelId="{E7C158C4-41D5-4915-AE80-3CD45A862367}" type="pres">
      <dgm:prSet presAssocID="{52FFEF2F-A608-4EAB-A40D-8C821DF564DC}" presName="sibTrans" presStyleLbl="sibTrans2D1" presStyleIdx="4" presStyleCnt="5"/>
      <dgm:spPr/>
      <dgm:t>
        <a:bodyPr/>
        <a:lstStyle/>
        <a:p>
          <a:endParaRPr lang="zh-CN" altLang="en-US"/>
        </a:p>
      </dgm:t>
    </dgm:pt>
  </dgm:ptLst>
  <dgm:cxnLst>
    <dgm:cxn modelId="{8EAEA8AF-9B20-427C-86DB-B0CBCE8649C0}" srcId="{612A74EC-9802-4DA1-94F6-B889A895ADDE}" destId="{D1D05EA8-8CB3-4891-9046-82E506E48AA9}" srcOrd="4" destOrd="0" parTransId="{6059483A-17E6-44E7-9B56-AE39B8E96EDE}" sibTransId="{52FFEF2F-A608-4EAB-A40D-8C821DF564DC}"/>
    <dgm:cxn modelId="{60E1F415-79B6-4F56-8903-2125E1FED8DE}" type="presOf" srcId="{EA4CC81A-1DF7-46DA-805C-B26707EBF942}" destId="{3BA44FF3-D95C-4F05-A7D1-D987E4166F65}" srcOrd="0" destOrd="0" presId="urn:microsoft.com/office/officeart/2005/8/layout/radial6"/>
    <dgm:cxn modelId="{B5317FFD-1599-48B7-A943-58D696189D2A}" srcId="{612A74EC-9802-4DA1-94F6-B889A895ADDE}" destId="{AEE79E3B-5A16-42F1-B3BA-CC80E524ACC7}" srcOrd="2" destOrd="0" parTransId="{E79C86E7-274B-441C-B5FC-8B68F6D4F831}" sibTransId="{22A8530E-6A46-41F6-B474-7CEA03521BD0}"/>
    <dgm:cxn modelId="{0148C602-A13E-4348-848C-B5E2DE2637C6}" type="presOf" srcId="{AEE79E3B-5A16-42F1-B3BA-CC80E524ACC7}" destId="{FB039AAB-0770-4BDD-9602-6F80B495E866}" srcOrd="0" destOrd="0" presId="urn:microsoft.com/office/officeart/2005/8/layout/radial6"/>
    <dgm:cxn modelId="{3B552037-D20D-4670-A0A7-963791DA011C}" srcId="{612A74EC-9802-4DA1-94F6-B889A895ADDE}" destId="{EB92FAD8-B808-4C62-914A-3D088981A4A2}" srcOrd="0" destOrd="0" parTransId="{EBCB9D5A-F2CC-4E9B-BD32-06C29F40FB08}" sibTransId="{DD63A2D8-625F-4308-AE43-F75561C41F03}"/>
    <dgm:cxn modelId="{7EA7495A-702C-4622-AF6F-0E844B20F017}" srcId="{612A74EC-9802-4DA1-94F6-B889A895ADDE}" destId="{038F5AA8-62B4-4371-8108-A2C35CB87720}" srcOrd="3" destOrd="0" parTransId="{9EF88FCE-5B29-4615-B127-AF642E6BBF48}" sibTransId="{EA4CC81A-1DF7-46DA-805C-B26707EBF942}"/>
    <dgm:cxn modelId="{CE2603EB-C04D-452F-8840-E651664620A3}" srcId="{CBE29A88-3A88-4759-94B1-59F00C795E6D}" destId="{612A74EC-9802-4DA1-94F6-B889A895ADDE}" srcOrd="0" destOrd="0" parTransId="{367442B6-06B5-469C-939A-2B00202A41C3}" sibTransId="{B96F5D3D-D3A4-4C1A-A444-65E281D12364}"/>
    <dgm:cxn modelId="{29FF0D8C-ED9A-4F2F-A84C-89EB195CD22E}" type="presOf" srcId="{038F5AA8-62B4-4371-8108-A2C35CB87720}" destId="{54B6AE35-ED4F-4CE9-A283-DA2A61B26065}" srcOrd="0" destOrd="0" presId="urn:microsoft.com/office/officeart/2005/8/layout/radial6"/>
    <dgm:cxn modelId="{25C59AA7-C2D4-4267-9800-D28B9D4820ED}" srcId="{612A74EC-9802-4DA1-94F6-B889A895ADDE}" destId="{EEA59637-C2CF-4909-B252-6A6CCBEE14FE}" srcOrd="1" destOrd="0" parTransId="{D1F0E574-92DA-4282-BD02-C8D58256B8E1}" sibTransId="{DC26BECF-44CD-4D53-9F94-B5F8AF8AEA0E}"/>
    <dgm:cxn modelId="{FC2E7A87-C876-48F0-A2AA-146332C3A927}" type="presOf" srcId="{52FFEF2F-A608-4EAB-A40D-8C821DF564DC}" destId="{E7C158C4-41D5-4915-AE80-3CD45A862367}" srcOrd="0" destOrd="0" presId="urn:microsoft.com/office/officeart/2005/8/layout/radial6"/>
    <dgm:cxn modelId="{A3D86E0D-E4B5-4AC9-AD53-D55C1130327F}" type="presOf" srcId="{DC26BECF-44CD-4D53-9F94-B5F8AF8AEA0E}" destId="{053B6BC0-B926-486E-9ACF-44506071B891}" srcOrd="0" destOrd="0" presId="urn:microsoft.com/office/officeart/2005/8/layout/radial6"/>
    <dgm:cxn modelId="{92D838D7-39E9-4772-8060-581FA6850B1B}" type="presOf" srcId="{EEA59637-C2CF-4909-B252-6A6CCBEE14FE}" destId="{01BA38F3-B017-431E-B474-69F3FD9E6315}" srcOrd="0" destOrd="0" presId="urn:microsoft.com/office/officeart/2005/8/layout/radial6"/>
    <dgm:cxn modelId="{7D45ADB7-1529-40BB-9C83-2D394CA9C5D3}" type="presOf" srcId="{22A8530E-6A46-41F6-B474-7CEA03521BD0}" destId="{96EF1591-3E8C-414C-9A77-A304751D368A}" srcOrd="0" destOrd="0" presId="urn:microsoft.com/office/officeart/2005/8/layout/radial6"/>
    <dgm:cxn modelId="{A9F935BA-D9E8-4F5B-A257-DB9385F4415F}" type="presOf" srcId="{EB92FAD8-B808-4C62-914A-3D088981A4A2}" destId="{A47B07DA-0B33-4DC2-A9FC-7B1BE9C00CCA}" srcOrd="0" destOrd="0" presId="urn:microsoft.com/office/officeart/2005/8/layout/radial6"/>
    <dgm:cxn modelId="{F766E2E1-D952-4DB3-8C9B-22463A9FCCE2}" type="presOf" srcId="{612A74EC-9802-4DA1-94F6-B889A895ADDE}" destId="{BF78B830-2CDA-42DE-BD90-DF718814BC4B}" srcOrd="0" destOrd="0" presId="urn:microsoft.com/office/officeart/2005/8/layout/radial6"/>
    <dgm:cxn modelId="{FEC3FFC7-486B-4787-AF53-743907873CEB}" type="presOf" srcId="{DD63A2D8-625F-4308-AE43-F75561C41F03}" destId="{A2C3A0FE-5377-4A5A-8AD3-0CA130DF0BBA}" srcOrd="0" destOrd="0" presId="urn:microsoft.com/office/officeart/2005/8/layout/radial6"/>
    <dgm:cxn modelId="{4AD7D4A3-8D6F-40BD-8603-D883DDBC427F}" type="presOf" srcId="{D1D05EA8-8CB3-4891-9046-82E506E48AA9}" destId="{FC3DA1C5-E877-4C1E-983A-61FBB71D0365}" srcOrd="0" destOrd="0" presId="urn:microsoft.com/office/officeart/2005/8/layout/radial6"/>
    <dgm:cxn modelId="{3A28688C-185A-4BA1-A39B-7346513AC154}" type="presOf" srcId="{CBE29A88-3A88-4759-94B1-59F00C795E6D}" destId="{BEF86444-59A3-496D-B947-A0E9E4A8E89B}" srcOrd="0" destOrd="0" presId="urn:microsoft.com/office/officeart/2005/8/layout/radial6"/>
    <dgm:cxn modelId="{3844D0C6-271C-45A6-A660-A8848CBA35BF}" type="presParOf" srcId="{BEF86444-59A3-496D-B947-A0E9E4A8E89B}" destId="{BF78B830-2CDA-42DE-BD90-DF718814BC4B}" srcOrd="0" destOrd="0" presId="urn:microsoft.com/office/officeart/2005/8/layout/radial6"/>
    <dgm:cxn modelId="{9057D78F-1A55-4E29-B529-17B0A566DD5A}" type="presParOf" srcId="{BEF86444-59A3-496D-B947-A0E9E4A8E89B}" destId="{A47B07DA-0B33-4DC2-A9FC-7B1BE9C00CCA}" srcOrd="1" destOrd="0" presId="urn:microsoft.com/office/officeart/2005/8/layout/radial6"/>
    <dgm:cxn modelId="{DFCA7F0E-C33F-46C3-B611-12A276390004}" type="presParOf" srcId="{BEF86444-59A3-496D-B947-A0E9E4A8E89B}" destId="{C48F17F3-E4D5-4627-8B2A-AC37213AFDFB}" srcOrd="2" destOrd="0" presId="urn:microsoft.com/office/officeart/2005/8/layout/radial6"/>
    <dgm:cxn modelId="{4BB87C15-F738-4869-B875-5B5256A6B9DE}" type="presParOf" srcId="{BEF86444-59A3-496D-B947-A0E9E4A8E89B}" destId="{A2C3A0FE-5377-4A5A-8AD3-0CA130DF0BBA}" srcOrd="3" destOrd="0" presId="urn:microsoft.com/office/officeart/2005/8/layout/radial6"/>
    <dgm:cxn modelId="{EDD3DD2B-A7D9-470B-B488-4F3B1D3FCCCB}" type="presParOf" srcId="{BEF86444-59A3-496D-B947-A0E9E4A8E89B}" destId="{01BA38F3-B017-431E-B474-69F3FD9E6315}" srcOrd="4" destOrd="0" presId="urn:microsoft.com/office/officeart/2005/8/layout/radial6"/>
    <dgm:cxn modelId="{CE0B902C-5843-4A2D-A2C1-DD04985A7F00}" type="presParOf" srcId="{BEF86444-59A3-496D-B947-A0E9E4A8E89B}" destId="{7D9AFB22-2F71-4243-83A6-1E089136158C}" srcOrd="5" destOrd="0" presId="urn:microsoft.com/office/officeart/2005/8/layout/radial6"/>
    <dgm:cxn modelId="{28742509-CD03-4085-87F2-66F66F8DF814}" type="presParOf" srcId="{BEF86444-59A3-496D-B947-A0E9E4A8E89B}" destId="{053B6BC0-B926-486E-9ACF-44506071B891}" srcOrd="6" destOrd="0" presId="urn:microsoft.com/office/officeart/2005/8/layout/radial6"/>
    <dgm:cxn modelId="{FBC043C3-660B-4E45-AB75-564BA7D6B948}" type="presParOf" srcId="{BEF86444-59A3-496D-B947-A0E9E4A8E89B}" destId="{FB039AAB-0770-4BDD-9602-6F80B495E866}" srcOrd="7" destOrd="0" presId="urn:microsoft.com/office/officeart/2005/8/layout/radial6"/>
    <dgm:cxn modelId="{83E52522-5264-42DE-857D-919BAF7A2DF0}" type="presParOf" srcId="{BEF86444-59A3-496D-B947-A0E9E4A8E89B}" destId="{0A6C8A2C-8726-46DC-BDC9-64D7F43F662F}" srcOrd="8" destOrd="0" presId="urn:microsoft.com/office/officeart/2005/8/layout/radial6"/>
    <dgm:cxn modelId="{83F92310-D2A7-4573-B6D1-481CA40A5F44}" type="presParOf" srcId="{BEF86444-59A3-496D-B947-A0E9E4A8E89B}" destId="{96EF1591-3E8C-414C-9A77-A304751D368A}" srcOrd="9" destOrd="0" presId="urn:microsoft.com/office/officeart/2005/8/layout/radial6"/>
    <dgm:cxn modelId="{A5AAB1A1-27F8-4AC7-B69A-000DC828B13A}" type="presParOf" srcId="{BEF86444-59A3-496D-B947-A0E9E4A8E89B}" destId="{54B6AE35-ED4F-4CE9-A283-DA2A61B26065}" srcOrd="10" destOrd="0" presId="urn:microsoft.com/office/officeart/2005/8/layout/radial6"/>
    <dgm:cxn modelId="{D78CD240-8427-4FC0-BDF3-8148E766F0CC}" type="presParOf" srcId="{BEF86444-59A3-496D-B947-A0E9E4A8E89B}" destId="{CE8678B0-4F5A-4F8A-8FC8-F1C44B4DE392}" srcOrd="11" destOrd="0" presId="urn:microsoft.com/office/officeart/2005/8/layout/radial6"/>
    <dgm:cxn modelId="{4E1E591E-BBDC-4A80-8F56-7C843C41244C}" type="presParOf" srcId="{BEF86444-59A3-496D-B947-A0E9E4A8E89B}" destId="{3BA44FF3-D95C-4F05-A7D1-D987E4166F65}" srcOrd="12" destOrd="0" presId="urn:microsoft.com/office/officeart/2005/8/layout/radial6"/>
    <dgm:cxn modelId="{E7CEA7F0-BF83-44D7-A793-00999FB143AA}" type="presParOf" srcId="{BEF86444-59A3-496D-B947-A0E9E4A8E89B}" destId="{FC3DA1C5-E877-4C1E-983A-61FBB71D0365}" srcOrd="13" destOrd="0" presId="urn:microsoft.com/office/officeart/2005/8/layout/radial6"/>
    <dgm:cxn modelId="{94CD7A2A-3356-49A7-8389-73D1B5B9F537}" type="presParOf" srcId="{BEF86444-59A3-496D-B947-A0E9E4A8E89B}" destId="{F7DD3E05-8336-4425-9EA3-055CCE5E47A8}" srcOrd="14" destOrd="0" presId="urn:microsoft.com/office/officeart/2005/8/layout/radial6"/>
    <dgm:cxn modelId="{AF56DEF0-F640-45D0-BAF2-8D670A235F52}" type="presParOf" srcId="{BEF86444-59A3-496D-B947-A0E9E4A8E89B}" destId="{E7C158C4-41D5-4915-AE80-3CD45A862367}" srcOrd="15" destOrd="0" presId="urn:microsoft.com/office/officeart/2005/8/layout/radial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29A88-3A88-4759-94B1-59F00C795E6D}"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zh-CN" altLang="en-US"/>
        </a:p>
      </dgm:t>
    </dgm:pt>
    <dgm:pt modelId="{612A74EC-9802-4DA1-94F6-B889A895ADDE}">
      <dgm:prSet phldrT="[文本]"/>
      <dgm:spPr/>
      <dgm:t>
        <a:bodyPr/>
        <a:lstStyle/>
        <a:p>
          <a:r>
            <a:rPr lang="zh-CN" altLang="en-US" b="1" dirty="0" smtClean="0"/>
            <a:t>算法可视化</a:t>
          </a:r>
          <a:endParaRPr lang="zh-CN" altLang="en-US" b="1" dirty="0"/>
        </a:p>
      </dgm:t>
    </dgm:pt>
    <dgm:pt modelId="{367442B6-06B5-469C-939A-2B00202A41C3}" type="parTrans" cxnId="{CE2603EB-C04D-452F-8840-E651664620A3}">
      <dgm:prSet/>
      <dgm:spPr/>
      <dgm:t>
        <a:bodyPr/>
        <a:lstStyle/>
        <a:p>
          <a:endParaRPr lang="zh-CN" altLang="en-US"/>
        </a:p>
      </dgm:t>
    </dgm:pt>
    <dgm:pt modelId="{B96F5D3D-D3A4-4C1A-A444-65E281D12364}" type="sibTrans" cxnId="{CE2603EB-C04D-452F-8840-E651664620A3}">
      <dgm:prSet/>
      <dgm:spPr/>
      <dgm:t>
        <a:bodyPr/>
        <a:lstStyle/>
        <a:p>
          <a:endParaRPr lang="zh-CN" altLang="en-US"/>
        </a:p>
      </dgm:t>
    </dgm:pt>
    <dgm:pt modelId="{EB92FAD8-B808-4C62-914A-3D088981A4A2}">
      <dgm:prSet phldrT="[文本]"/>
      <dgm:spPr/>
      <dgm:t>
        <a:bodyPr/>
        <a:lstStyle/>
        <a:p>
          <a:r>
            <a:rPr lang="zh-CN" altLang="en-US" dirty="0" smtClean="0"/>
            <a:t>递归</a:t>
          </a:r>
          <a:endParaRPr lang="zh-CN" altLang="en-US" dirty="0"/>
        </a:p>
      </dgm:t>
    </dgm:pt>
    <dgm:pt modelId="{EBCB9D5A-F2CC-4E9B-BD32-06C29F40FB08}" type="parTrans" cxnId="{3B552037-D20D-4670-A0A7-963791DA011C}">
      <dgm:prSet/>
      <dgm:spPr/>
      <dgm:t>
        <a:bodyPr/>
        <a:lstStyle/>
        <a:p>
          <a:endParaRPr lang="zh-CN" altLang="en-US"/>
        </a:p>
      </dgm:t>
    </dgm:pt>
    <dgm:pt modelId="{DD63A2D8-625F-4308-AE43-F75561C41F03}" type="sibTrans" cxnId="{3B552037-D20D-4670-A0A7-963791DA011C}">
      <dgm:prSet/>
      <dgm:spPr/>
      <dgm:t>
        <a:bodyPr/>
        <a:lstStyle/>
        <a:p>
          <a:endParaRPr lang="zh-CN" altLang="en-US"/>
        </a:p>
      </dgm:t>
    </dgm:pt>
    <dgm:pt modelId="{EEA59637-C2CF-4909-B252-6A6CCBEE14FE}">
      <dgm:prSet phldrT="[文本]"/>
      <dgm:spPr/>
      <dgm:t>
        <a:bodyPr/>
        <a:lstStyle/>
        <a:p>
          <a:r>
            <a:rPr lang="zh-CN" altLang="en-US" dirty="0" smtClean="0"/>
            <a:t>索引</a:t>
          </a:r>
          <a:endParaRPr lang="zh-CN" altLang="en-US" dirty="0"/>
        </a:p>
      </dgm:t>
    </dgm:pt>
    <dgm:pt modelId="{D1F0E574-92DA-4282-BD02-C8D58256B8E1}" type="parTrans" cxnId="{25C59AA7-C2D4-4267-9800-D28B9D4820ED}">
      <dgm:prSet/>
      <dgm:spPr/>
      <dgm:t>
        <a:bodyPr/>
        <a:lstStyle/>
        <a:p>
          <a:endParaRPr lang="zh-CN" altLang="en-US"/>
        </a:p>
      </dgm:t>
    </dgm:pt>
    <dgm:pt modelId="{DC26BECF-44CD-4D53-9F94-B5F8AF8AEA0E}" type="sibTrans" cxnId="{25C59AA7-C2D4-4267-9800-D28B9D4820ED}">
      <dgm:prSet/>
      <dgm:spPr/>
      <dgm:t>
        <a:bodyPr/>
        <a:lstStyle/>
        <a:p>
          <a:endParaRPr lang="zh-CN" altLang="en-US"/>
        </a:p>
      </dgm:t>
    </dgm:pt>
    <dgm:pt modelId="{AEE79E3B-5A16-42F1-B3BA-CC80E524ACC7}">
      <dgm:prSet phldrT="[文本]"/>
      <dgm:spPr/>
      <dgm:t>
        <a:bodyPr/>
        <a:lstStyle/>
        <a:p>
          <a:r>
            <a:rPr lang="zh-CN" altLang="en-US" dirty="0" smtClean="0"/>
            <a:t>排序</a:t>
          </a:r>
          <a:endParaRPr lang="zh-CN" altLang="en-US" dirty="0"/>
        </a:p>
      </dgm:t>
    </dgm:pt>
    <dgm:pt modelId="{E79C86E7-274B-441C-B5FC-8B68F6D4F831}" type="parTrans" cxnId="{B5317FFD-1599-48B7-A943-58D696189D2A}">
      <dgm:prSet/>
      <dgm:spPr/>
      <dgm:t>
        <a:bodyPr/>
        <a:lstStyle/>
        <a:p>
          <a:endParaRPr lang="zh-CN" altLang="en-US"/>
        </a:p>
      </dgm:t>
    </dgm:pt>
    <dgm:pt modelId="{22A8530E-6A46-41F6-B474-7CEA03521BD0}" type="sibTrans" cxnId="{B5317FFD-1599-48B7-A943-58D696189D2A}">
      <dgm:prSet/>
      <dgm:spPr/>
      <dgm:t>
        <a:bodyPr/>
        <a:lstStyle/>
        <a:p>
          <a:endParaRPr lang="zh-CN" altLang="en-US"/>
        </a:p>
      </dgm:t>
    </dgm:pt>
    <dgm:pt modelId="{038F5AA8-62B4-4371-8108-A2C35CB87720}">
      <dgm:prSet phldrT="[文本]"/>
      <dgm:spPr/>
      <dgm:t>
        <a:bodyPr/>
        <a:lstStyle/>
        <a:p>
          <a:r>
            <a:rPr lang="zh-CN" altLang="en-US" dirty="0" smtClean="0"/>
            <a:t>图论算法</a:t>
          </a:r>
          <a:endParaRPr lang="zh-CN" altLang="en-US" dirty="0"/>
        </a:p>
      </dgm:t>
    </dgm:pt>
    <dgm:pt modelId="{9EF88FCE-5B29-4615-B127-AF642E6BBF48}" type="parTrans" cxnId="{7EA7495A-702C-4622-AF6F-0E844B20F017}">
      <dgm:prSet/>
      <dgm:spPr/>
      <dgm:t>
        <a:bodyPr/>
        <a:lstStyle/>
        <a:p>
          <a:endParaRPr lang="zh-CN" altLang="en-US"/>
        </a:p>
      </dgm:t>
    </dgm:pt>
    <dgm:pt modelId="{EA4CC81A-1DF7-46DA-805C-B26707EBF942}" type="sibTrans" cxnId="{7EA7495A-702C-4622-AF6F-0E844B20F017}">
      <dgm:prSet/>
      <dgm:spPr/>
      <dgm:t>
        <a:bodyPr/>
        <a:lstStyle/>
        <a:p>
          <a:endParaRPr lang="zh-CN" altLang="en-US"/>
        </a:p>
      </dgm:t>
    </dgm:pt>
    <dgm:pt modelId="{D1D05EA8-8CB3-4891-9046-82E506E48AA9}">
      <dgm:prSet phldrT="[文本]"/>
      <dgm:spPr/>
      <dgm:t>
        <a:bodyPr/>
        <a:lstStyle/>
        <a:p>
          <a:r>
            <a:rPr lang="zh-CN" altLang="en-US" dirty="0" smtClean="0"/>
            <a:t>动态规划</a:t>
          </a:r>
          <a:endParaRPr lang="zh-CN" altLang="en-US" dirty="0"/>
        </a:p>
      </dgm:t>
    </dgm:pt>
    <dgm:pt modelId="{6059483A-17E6-44E7-9B56-AE39B8E96EDE}" type="parTrans" cxnId="{8EAEA8AF-9B20-427C-86DB-B0CBCE8649C0}">
      <dgm:prSet/>
      <dgm:spPr/>
      <dgm:t>
        <a:bodyPr/>
        <a:lstStyle/>
        <a:p>
          <a:endParaRPr lang="zh-CN" altLang="en-US"/>
        </a:p>
      </dgm:t>
    </dgm:pt>
    <dgm:pt modelId="{52FFEF2F-A608-4EAB-A40D-8C821DF564DC}" type="sibTrans" cxnId="{8EAEA8AF-9B20-427C-86DB-B0CBCE8649C0}">
      <dgm:prSet/>
      <dgm:spPr/>
      <dgm:t>
        <a:bodyPr/>
        <a:lstStyle/>
        <a:p>
          <a:endParaRPr lang="zh-CN" altLang="en-US"/>
        </a:p>
      </dgm:t>
    </dgm:pt>
    <dgm:pt modelId="{BEF86444-59A3-496D-B947-A0E9E4A8E89B}" type="pres">
      <dgm:prSet presAssocID="{CBE29A88-3A88-4759-94B1-59F00C795E6D}" presName="Name0" presStyleCnt="0">
        <dgm:presLayoutVars>
          <dgm:chMax val="1"/>
          <dgm:dir/>
          <dgm:animLvl val="ctr"/>
          <dgm:resizeHandles val="exact"/>
        </dgm:presLayoutVars>
      </dgm:prSet>
      <dgm:spPr/>
      <dgm:t>
        <a:bodyPr/>
        <a:lstStyle/>
        <a:p>
          <a:endParaRPr lang="zh-CN" altLang="en-US"/>
        </a:p>
      </dgm:t>
    </dgm:pt>
    <dgm:pt modelId="{BF78B830-2CDA-42DE-BD90-DF718814BC4B}" type="pres">
      <dgm:prSet presAssocID="{612A74EC-9802-4DA1-94F6-B889A895ADDE}" presName="centerShape" presStyleLbl="node0" presStyleIdx="0" presStyleCnt="1"/>
      <dgm:spPr/>
      <dgm:t>
        <a:bodyPr/>
        <a:lstStyle/>
        <a:p>
          <a:endParaRPr lang="zh-CN" altLang="en-US"/>
        </a:p>
      </dgm:t>
    </dgm:pt>
    <dgm:pt modelId="{A47B07DA-0B33-4DC2-A9FC-7B1BE9C00CCA}" type="pres">
      <dgm:prSet presAssocID="{EB92FAD8-B808-4C62-914A-3D088981A4A2}" presName="node" presStyleLbl="node1" presStyleIdx="0" presStyleCnt="5">
        <dgm:presLayoutVars>
          <dgm:bulletEnabled val="1"/>
        </dgm:presLayoutVars>
      </dgm:prSet>
      <dgm:spPr/>
      <dgm:t>
        <a:bodyPr/>
        <a:lstStyle/>
        <a:p>
          <a:endParaRPr lang="zh-CN" altLang="en-US"/>
        </a:p>
      </dgm:t>
    </dgm:pt>
    <dgm:pt modelId="{C48F17F3-E4D5-4627-8B2A-AC37213AFDFB}" type="pres">
      <dgm:prSet presAssocID="{EB92FAD8-B808-4C62-914A-3D088981A4A2}" presName="dummy" presStyleCnt="0"/>
      <dgm:spPr/>
    </dgm:pt>
    <dgm:pt modelId="{A2C3A0FE-5377-4A5A-8AD3-0CA130DF0BBA}" type="pres">
      <dgm:prSet presAssocID="{DD63A2D8-625F-4308-AE43-F75561C41F03}" presName="sibTrans" presStyleLbl="sibTrans2D1" presStyleIdx="0" presStyleCnt="5" custLinFactNeighborY="-470"/>
      <dgm:spPr/>
      <dgm:t>
        <a:bodyPr/>
        <a:lstStyle/>
        <a:p>
          <a:endParaRPr lang="zh-CN" altLang="en-US"/>
        </a:p>
      </dgm:t>
    </dgm:pt>
    <dgm:pt modelId="{01BA38F3-B017-431E-B474-69F3FD9E6315}" type="pres">
      <dgm:prSet presAssocID="{EEA59637-C2CF-4909-B252-6A6CCBEE14FE}" presName="node" presStyleLbl="node1" presStyleIdx="1" presStyleCnt="5">
        <dgm:presLayoutVars>
          <dgm:bulletEnabled val="1"/>
        </dgm:presLayoutVars>
      </dgm:prSet>
      <dgm:spPr/>
      <dgm:t>
        <a:bodyPr/>
        <a:lstStyle/>
        <a:p>
          <a:endParaRPr lang="zh-CN" altLang="en-US"/>
        </a:p>
      </dgm:t>
    </dgm:pt>
    <dgm:pt modelId="{7D9AFB22-2F71-4243-83A6-1E089136158C}" type="pres">
      <dgm:prSet presAssocID="{EEA59637-C2CF-4909-B252-6A6CCBEE14FE}" presName="dummy" presStyleCnt="0"/>
      <dgm:spPr/>
    </dgm:pt>
    <dgm:pt modelId="{053B6BC0-B926-486E-9ACF-44506071B891}" type="pres">
      <dgm:prSet presAssocID="{DC26BECF-44CD-4D53-9F94-B5F8AF8AEA0E}" presName="sibTrans" presStyleLbl="sibTrans2D1" presStyleIdx="1" presStyleCnt="5"/>
      <dgm:spPr/>
      <dgm:t>
        <a:bodyPr/>
        <a:lstStyle/>
        <a:p>
          <a:endParaRPr lang="zh-CN" altLang="en-US"/>
        </a:p>
      </dgm:t>
    </dgm:pt>
    <dgm:pt modelId="{FB039AAB-0770-4BDD-9602-6F80B495E866}" type="pres">
      <dgm:prSet presAssocID="{AEE79E3B-5A16-42F1-B3BA-CC80E524ACC7}" presName="node" presStyleLbl="node1" presStyleIdx="2" presStyleCnt="5">
        <dgm:presLayoutVars>
          <dgm:bulletEnabled val="1"/>
        </dgm:presLayoutVars>
      </dgm:prSet>
      <dgm:spPr/>
      <dgm:t>
        <a:bodyPr/>
        <a:lstStyle/>
        <a:p>
          <a:endParaRPr lang="zh-CN" altLang="en-US"/>
        </a:p>
      </dgm:t>
    </dgm:pt>
    <dgm:pt modelId="{0A6C8A2C-8726-46DC-BDC9-64D7F43F662F}" type="pres">
      <dgm:prSet presAssocID="{AEE79E3B-5A16-42F1-B3BA-CC80E524ACC7}" presName="dummy" presStyleCnt="0"/>
      <dgm:spPr/>
    </dgm:pt>
    <dgm:pt modelId="{96EF1591-3E8C-414C-9A77-A304751D368A}" type="pres">
      <dgm:prSet presAssocID="{22A8530E-6A46-41F6-B474-7CEA03521BD0}" presName="sibTrans" presStyleLbl="sibTrans2D1" presStyleIdx="2" presStyleCnt="5"/>
      <dgm:spPr/>
      <dgm:t>
        <a:bodyPr/>
        <a:lstStyle/>
        <a:p>
          <a:endParaRPr lang="zh-CN" altLang="en-US"/>
        </a:p>
      </dgm:t>
    </dgm:pt>
    <dgm:pt modelId="{54B6AE35-ED4F-4CE9-A283-DA2A61B26065}" type="pres">
      <dgm:prSet presAssocID="{038F5AA8-62B4-4371-8108-A2C35CB87720}" presName="node" presStyleLbl="node1" presStyleIdx="3" presStyleCnt="5">
        <dgm:presLayoutVars>
          <dgm:bulletEnabled val="1"/>
        </dgm:presLayoutVars>
      </dgm:prSet>
      <dgm:spPr/>
      <dgm:t>
        <a:bodyPr/>
        <a:lstStyle/>
        <a:p>
          <a:endParaRPr lang="zh-CN" altLang="en-US"/>
        </a:p>
      </dgm:t>
    </dgm:pt>
    <dgm:pt modelId="{CE8678B0-4F5A-4F8A-8FC8-F1C44B4DE392}" type="pres">
      <dgm:prSet presAssocID="{038F5AA8-62B4-4371-8108-A2C35CB87720}" presName="dummy" presStyleCnt="0"/>
      <dgm:spPr/>
    </dgm:pt>
    <dgm:pt modelId="{3BA44FF3-D95C-4F05-A7D1-D987E4166F65}" type="pres">
      <dgm:prSet presAssocID="{EA4CC81A-1DF7-46DA-805C-B26707EBF942}" presName="sibTrans" presStyleLbl="sibTrans2D1" presStyleIdx="3" presStyleCnt="5"/>
      <dgm:spPr/>
      <dgm:t>
        <a:bodyPr/>
        <a:lstStyle/>
        <a:p>
          <a:endParaRPr lang="zh-CN" altLang="en-US"/>
        </a:p>
      </dgm:t>
    </dgm:pt>
    <dgm:pt modelId="{FC3DA1C5-E877-4C1E-983A-61FBB71D0365}" type="pres">
      <dgm:prSet presAssocID="{D1D05EA8-8CB3-4891-9046-82E506E48AA9}" presName="node" presStyleLbl="node1" presStyleIdx="4" presStyleCnt="5">
        <dgm:presLayoutVars>
          <dgm:bulletEnabled val="1"/>
        </dgm:presLayoutVars>
      </dgm:prSet>
      <dgm:spPr/>
      <dgm:t>
        <a:bodyPr/>
        <a:lstStyle/>
        <a:p>
          <a:endParaRPr lang="zh-CN" altLang="en-US"/>
        </a:p>
      </dgm:t>
    </dgm:pt>
    <dgm:pt modelId="{F7DD3E05-8336-4425-9EA3-055CCE5E47A8}" type="pres">
      <dgm:prSet presAssocID="{D1D05EA8-8CB3-4891-9046-82E506E48AA9}" presName="dummy" presStyleCnt="0"/>
      <dgm:spPr/>
    </dgm:pt>
    <dgm:pt modelId="{E7C158C4-41D5-4915-AE80-3CD45A862367}" type="pres">
      <dgm:prSet presAssocID="{52FFEF2F-A608-4EAB-A40D-8C821DF564DC}" presName="sibTrans" presStyleLbl="sibTrans2D1" presStyleIdx="4" presStyleCnt="5"/>
      <dgm:spPr/>
      <dgm:t>
        <a:bodyPr/>
        <a:lstStyle/>
        <a:p>
          <a:endParaRPr lang="zh-CN" altLang="en-US"/>
        </a:p>
      </dgm:t>
    </dgm:pt>
  </dgm:ptLst>
  <dgm:cxnLst>
    <dgm:cxn modelId="{308F78D6-85A7-4EDA-93FC-032A35C05BB1}" type="presOf" srcId="{CBE29A88-3A88-4759-94B1-59F00C795E6D}" destId="{BEF86444-59A3-496D-B947-A0E9E4A8E89B}" srcOrd="0" destOrd="0" presId="urn:microsoft.com/office/officeart/2005/8/layout/radial6"/>
    <dgm:cxn modelId="{8EAEA8AF-9B20-427C-86DB-B0CBCE8649C0}" srcId="{612A74EC-9802-4DA1-94F6-B889A895ADDE}" destId="{D1D05EA8-8CB3-4891-9046-82E506E48AA9}" srcOrd="4" destOrd="0" parTransId="{6059483A-17E6-44E7-9B56-AE39B8E96EDE}" sibTransId="{52FFEF2F-A608-4EAB-A40D-8C821DF564DC}"/>
    <dgm:cxn modelId="{5C9D2BF4-7677-42DC-AFD2-314F725ED98A}" type="presOf" srcId="{EA4CC81A-1DF7-46DA-805C-B26707EBF942}" destId="{3BA44FF3-D95C-4F05-A7D1-D987E4166F65}" srcOrd="0" destOrd="0" presId="urn:microsoft.com/office/officeart/2005/8/layout/radial6"/>
    <dgm:cxn modelId="{B5317FFD-1599-48B7-A943-58D696189D2A}" srcId="{612A74EC-9802-4DA1-94F6-B889A895ADDE}" destId="{AEE79E3B-5A16-42F1-B3BA-CC80E524ACC7}" srcOrd="2" destOrd="0" parTransId="{E79C86E7-274B-441C-B5FC-8B68F6D4F831}" sibTransId="{22A8530E-6A46-41F6-B474-7CEA03521BD0}"/>
    <dgm:cxn modelId="{78A6D664-12E8-443D-9028-4CD74C3010C7}" type="presOf" srcId="{52FFEF2F-A608-4EAB-A40D-8C821DF564DC}" destId="{E7C158C4-41D5-4915-AE80-3CD45A862367}" srcOrd="0" destOrd="0" presId="urn:microsoft.com/office/officeart/2005/8/layout/radial6"/>
    <dgm:cxn modelId="{038DBB1C-1E64-4047-AF75-A49917E2F9B6}" type="presOf" srcId="{EEA59637-C2CF-4909-B252-6A6CCBEE14FE}" destId="{01BA38F3-B017-431E-B474-69F3FD9E6315}" srcOrd="0" destOrd="0" presId="urn:microsoft.com/office/officeart/2005/8/layout/radial6"/>
    <dgm:cxn modelId="{98D0DD75-62F9-4D81-97EB-9FAA1EA98D19}" type="presOf" srcId="{22A8530E-6A46-41F6-B474-7CEA03521BD0}" destId="{96EF1591-3E8C-414C-9A77-A304751D368A}" srcOrd="0" destOrd="0" presId="urn:microsoft.com/office/officeart/2005/8/layout/radial6"/>
    <dgm:cxn modelId="{91EE9552-358F-4441-A8B0-F1947B785DFD}" type="presOf" srcId="{038F5AA8-62B4-4371-8108-A2C35CB87720}" destId="{54B6AE35-ED4F-4CE9-A283-DA2A61B26065}" srcOrd="0" destOrd="0" presId="urn:microsoft.com/office/officeart/2005/8/layout/radial6"/>
    <dgm:cxn modelId="{3B552037-D20D-4670-A0A7-963791DA011C}" srcId="{612A74EC-9802-4DA1-94F6-B889A895ADDE}" destId="{EB92FAD8-B808-4C62-914A-3D088981A4A2}" srcOrd="0" destOrd="0" parTransId="{EBCB9D5A-F2CC-4E9B-BD32-06C29F40FB08}" sibTransId="{DD63A2D8-625F-4308-AE43-F75561C41F03}"/>
    <dgm:cxn modelId="{7EA7495A-702C-4622-AF6F-0E844B20F017}" srcId="{612A74EC-9802-4DA1-94F6-B889A895ADDE}" destId="{038F5AA8-62B4-4371-8108-A2C35CB87720}" srcOrd="3" destOrd="0" parTransId="{9EF88FCE-5B29-4615-B127-AF642E6BBF48}" sibTransId="{EA4CC81A-1DF7-46DA-805C-B26707EBF942}"/>
    <dgm:cxn modelId="{CE2603EB-C04D-452F-8840-E651664620A3}" srcId="{CBE29A88-3A88-4759-94B1-59F00C795E6D}" destId="{612A74EC-9802-4DA1-94F6-B889A895ADDE}" srcOrd="0" destOrd="0" parTransId="{367442B6-06B5-469C-939A-2B00202A41C3}" sibTransId="{B96F5D3D-D3A4-4C1A-A444-65E281D12364}"/>
    <dgm:cxn modelId="{25C59AA7-C2D4-4267-9800-D28B9D4820ED}" srcId="{612A74EC-9802-4DA1-94F6-B889A895ADDE}" destId="{EEA59637-C2CF-4909-B252-6A6CCBEE14FE}" srcOrd="1" destOrd="0" parTransId="{D1F0E574-92DA-4282-BD02-C8D58256B8E1}" sibTransId="{DC26BECF-44CD-4D53-9F94-B5F8AF8AEA0E}"/>
    <dgm:cxn modelId="{4FD228C8-24D0-4C92-8F13-4B5A63A89480}" type="presOf" srcId="{612A74EC-9802-4DA1-94F6-B889A895ADDE}" destId="{BF78B830-2CDA-42DE-BD90-DF718814BC4B}" srcOrd="0" destOrd="0" presId="urn:microsoft.com/office/officeart/2005/8/layout/radial6"/>
    <dgm:cxn modelId="{744BB419-2B3A-4E13-B941-ECB9DE422991}" type="presOf" srcId="{DD63A2D8-625F-4308-AE43-F75561C41F03}" destId="{A2C3A0FE-5377-4A5A-8AD3-0CA130DF0BBA}" srcOrd="0" destOrd="0" presId="urn:microsoft.com/office/officeart/2005/8/layout/radial6"/>
    <dgm:cxn modelId="{0124F4F7-06FA-4166-A4EB-1542F11744F4}" type="presOf" srcId="{D1D05EA8-8CB3-4891-9046-82E506E48AA9}" destId="{FC3DA1C5-E877-4C1E-983A-61FBB71D0365}" srcOrd="0" destOrd="0" presId="urn:microsoft.com/office/officeart/2005/8/layout/radial6"/>
    <dgm:cxn modelId="{C9A8E450-79F9-4101-AB03-D190B9B84E46}" type="presOf" srcId="{DC26BECF-44CD-4D53-9F94-B5F8AF8AEA0E}" destId="{053B6BC0-B926-486E-9ACF-44506071B891}" srcOrd="0" destOrd="0" presId="urn:microsoft.com/office/officeart/2005/8/layout/radial6"/>
    <dgm:cxn modelId="{840B1F2B-B9E6-4794-B1EF-5105CA23F5E2}" type="presOf" srcId="{AEE79E3B-5A16-42F1-B3BA-CC80E524ACC7}" destId="{FB039AAB-0770-4BDD-9602-6F80B495E866}" srcOrd="0" destOrd="0" presId="urn:microsoft.com/office/officeart/2005/8/layout/radial6"/>
    <dgm:cxn modelId="{C0D203FB-6572-4100-8BA4-BD6E08C5A13F}" type="presOf" srcId="{EB92FAD8-B808-4C62-914A-3D088981A4A2}" destId="{A47B07DA-0B33-4DC2-A9FC-7B1BE9C00CCA}" srcOrd="0" destOrd="0" presId="urn:microsoft.com/office/officeart/2005/8/layout/radial6"/>
    <dgm:cxn modelId="{27E41F6B-22E8-4A44-A829-D1BAF689F537}" type="presParOf" srcId="{BEF86444-59A3-496D-B947-A0E9E4A8E89B}" destId="{BF78B830-2CDA-42DE-BD90-DF718814BC4B}" srcOrd="0" destOrd="0" presId="urn:microsoft.com/office/officeart/2005/8/layout/radial6"/>
    <dgm:cxn modelId="{95F0E5C2-B7DF-44B0-9DD4-D8B1CAC1BA9D}" type="presParOf" srcId="{BEF86444-59A3-496D-B947-A0E9E4A8E89B}" destId="{A47B07DA-0B33-4DC2-A9FC-7B1BE9C00CCA}" srcOrd="1" destOrd="0" presId="urn:microsoft.com/office/officeart/2005/8/layout/radial6"/>
    <dgm:cxn modelId="{42B8F4A0-1E24-46A7-B4B5-FCBFBDD98AC0}" type="presParOf" srcId="{BEF86444-59A3-496D-B947-A0E9E4A8E89B}" destId="{C48F17F3-E4D5-4627-8B2A-AC37213AFDFB}" srcOrd="2" destOrd="0" presId="urn:microsoft.com/office/officeart/2005/8/layout/radial6"/>
    <dgm:cxn modelId="{91532416-B337-471D-998C-B8C20B155DD4}" type="presParOf" srcId="{BEF86444-59A3-496D-B947-A0E9E4A8E89B}" destId="{A2C3A0FE-5377-4A5A-8AD3-0CA130DF0BBA}" srcOrd="3" destOrd="0" presId="urn:microsoft.com/office/officeart/2005/8/layout/radial6"/>
    <dgm:cxn modelId="{7FDDAE11-8E03-4C0A-A0DF-D32EB6AC1432}" type="presParOf" srcId="{BEF86444-59A3-496D-B947-A0E9E4A8E89B}" destId="{01BA38F3-B017-431E-B474-69F3FD9E6315}" srcOrd="4" destOrd="0" presId="urn:microsoft.com/office/officeart/2005/8/layout/radial6"/>
    <dgm:cxn modelId="{FA90DB1B-73BA-4330-9DF7-3361F88D14BB}" type="presParOf" srcId="{BEF86444-59A3-496D-B947-A0E9E4A8E89B}" destId="{7D9AFB22-2F71-4243-83A6-1E089136158C}" srcOrd="5" destOrd="0" presId="urn:microsoft.com/office/officeart/2005/8/layout/radial6"/>
    <dgm:cxn modelId="{4EC9A902-D9D9-4F05-B59C-993162C3D16C}" type="presParOf" srcId="{BEF86444-59A3-496D-B947-A0E9E4A8E89B}" destId="{053B6BC0-B926-486E-9ACF-44506071B891}" srcOrd="6" destOrd="0" presId="urn:microsoft.com/office/officeart/2005/8/layout/radial6"/>
    <dgm:cxn modelId="{6A7B1D6A-1278-41E3-8195-43251AEE93F5}" type="presParOf" srcId="{BEF86444-59A3-496D-B947-A0E9E4A8E89B}" destId="{FB039AAB-0770-4BDD-9602-6F80B495E866}" srcOrd="7" destOrd="0" presId="urn:microsoft.com/office/officeart/2005/8/layout/radial6"/>
    <dgm:cxn modelId="{00185338-A403-4A4C-BC47-E98FB2DDD409}" type="presParOf" srcId="{BEF86444-59A3-496D-B947-A0E9E4A8E89B}" destId="{0A6C8A2C-8726-46DC-BDC9-64D7F43F662F}" srcOrd="8" destOrd="0" presId="urn:microsoft.com/office/officeart/2005/8/layout/radial6"/>
    <dgm:cxn modelId="{57CBB8B0-A629-4809-9B0E-049B4C52C8A7}" type="presParOf" srcId="{BEF86444-59A3-496D-B947-A0E9E4A8E89B}" destId="{96EF1591-3E8C-414C-9A77-A304751D368A}" srcOrd="9" destOrd="0" presId="urn:microsoft.com/office/officeart/2005/8/layout/radial6"/>
    <dgm:cxn modelId="{89CF0B3A-1D5A-4170-9917-A37E0401968E}" type="presParOf" srcId="{BEF86444-59A3-496D-B947-A0E9E4A8E89B}" destId="{54B6AE35-ED4F-4CE9-A283-DA2A61B26065}" srcOrd="10" destOrd="0" presId="urn:microsoft.com/office/officeart/2005/8/layout/radial6"/>
    <dgm:cxn modelId="{46E92284-0AE9-4F9C-9D90-C08AB6ACD101}" type="presParOf" srcId="{BEF86444-59A3-496D-B947-A0E9E4A8E89B}" destId="{CE8678B0-4F5A-4F8A-8FC8-F1C44B4DE392}" srcOrd="11" destOrd="0" presId="urn:microsoft.com/office/officeart/2005/8/layout/radial6"/>
    <dgm:cxn modelId="{940DFD1D-F364-4275-8EDD-CE4C1A050202}" type="presParOf" srcId="{BEF86444-59A3-496D-B947-A0E9E4A8E89B}" destId="{3BA44FF3-D95C-4F05-A7D1-D987E4166F65}" srcOrd="12" destOrd="0" presId="urn:microsoft.com/office/officeart/2005/8/layout/radial6"/>
    <dgm:cxn modelId="{66981EFE-3D6E-423D-B9A3-54337761C062}" type="presParOf" srcId="{BEF86444-59A3-496D-B947-A0E9E4A8E89B}" destId="{FC3DA1C5-E877-4C1E-983A-61FBB71D0365}" srcOrd="13" destOrd="0" presId="urn:microsoft.com/office/officeart/2005/8/layout/radial6"/>
    <dgm:cxn modelId="{865B765A-FA27-41AE-BF90-3E708CFF988E}" type="presParOf" srcId="{BEF86444-59A3-496D-B947-A0E9E4A8E89B}" destId="{F7DD3E05-8336-4425-9EA3-055CCE5E47A8}" srcOrd="14" destOrd="0" presId="urn:microsoft.com/office/officeart/2005/8/layout/radial6"/>
    <dgm:cxn modelId="{D55BFB61-CE5D-4DB7-89E3-42DC7FC3C102}" type="presParOf" srcId="{BEF86444-59A3-496D-B947-A0E9E4A8E89B}" destId="{E7C158C4-41D5-4915-AE80-3CD45A862367}" srcOrd="15" destOrd="0" presId="urn:microsoft.com/office/officeart/2005/8/layout/radial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CBC1B0-B930-42FF-98C5-0988036B7595}"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CN" altLang="en-US"/>
        </a:p>
      </dgm:t>
    </dgm:pt>
    <dgm:pt modelId="{950CEB52-312F-412C-8EFD-52E6439AA89C}">
      <dgm:prSet phldrT="[文本]"/>
      <dgm:spPr/>
      <dgm:t>
        <a:bodyPr/>
        <a:lstStyle/>
        <a:p>
          <a:r>
            <a:rPr lang="zh-CN" altLang="en-US" b="1" dirty="0" smtClean="0"/>
            <a:t>代码相似性检测</a:t>
          </a:r>
          <a:endParaRPr lang="zh-CN" altLang="en-US" b="1" dirty="0"/>
        </a:p>
      </dgm:t>
    </dgm:pt>
    <dgm:pt modelId="{537DC14B-F3C4-4E1C-BEA4-14CCCD75C9BE}" type="parTrans" cxnId="{E49026B3-7FD4-4E0B-91F2-67D531A3596D}">
      <dgm:prSet/>
      <dgm:spPr/>
      <dgm:t>
        <a:bodyPr/>
        <a:lstStyle/>
        <a:p>
          <a:endParaRPr lang="zh-CN" altLang="en-US" b="0"/>
        </a:p>
      </dgm:t>
    </dgm:pt>
    <dgm:pt modelId="{B46C74E9-8B5E-46BD-B6B7-7E95B51972CF}" type="sibTrans" cxnId="{E49026B3-7FD4-4E0B-91F2-67D531A3596D}">
      <dgm:prSet/>
      <dgm:spPr/>
      <dgm:t>
        <a:bodyPr/>
        <a:lstStyle/>
        <a:p>
          <a:endParaRPr lang="zh-CN" altLang="en-US" b="0"/>
        </a:p>
      </dgm:t>
    </dgm:pt>
    <dgm:pt modelId="{6F03E54B-ECF2-49E3-AAD2-D6688D7F9831}">
      <dgm:prSet phldrT="[文本]"/>
      <dgm:spPr/>
      <dgm:t>
        <a:bodyPr/>
        <a:lstStyle/>
        <a:p>
          <a:r>
            <a:rPr lang="zh-CN" altLang="en-US" b="0" i="0" dirty="0"/>
            <a:t>修改注释</a:t>
          </a:r>
          <a:endParaRPr lang="zh-CN" altLang="en-US" b="0" dirty="0"/>
        </a:p>
      </dgm:t>
    </dgm:pt>
    <dgm:pt modelId="{6FD418A8-CC51-4991-84F4-B524B0726E4F}" type="parTrans" cxnId="{1404EF6A-CA8A-45F7-B9F9-3BEF927D9050}">
      <dgm:prSet/>
      <dgm:spPr/>
      <dgm:t>
        <a:bodyPr/>
        <a:lstStyle/>
        <a:p>
          <a:endParaRPr lang="zh-CN" altLang="en-US" b="0"/>
        </a:p>
      </dgm:t>
    </dgm:pt>
    <dgm:pt modelId="{DCA2CD0A-0AE9-44F9-B349-2AA3391F7ABD}" type="sibTrans" cxnId="{1404EF6A-CA8A-45F7-B9F9-3BEF927D9050}">
      <dgm:prSet/>
      <dgm:spPr/>
      <dgm:t>
        <a:bodyPr/>
        <a:lstStyle/>
        <a:p>
          <a:endParaRPr lang="zh-CN" altLang="en-US" b="0"/>
        </a:p>
      </dgm:t>
    </dgm:pt>
    <dgm:pt modelId="{944AA6FC-18C5-4C6F-B671-CABFF5ECFDF7}">
      <dgm:prSet phldrT="[文本]"/>
      <dgm:spPr/>
      <dgm:t>
        <a:bodyPr/>
        <a:lstStyle/>
        <a:p>
          <a:r>
            <a:rPr lang="zh-CN" altLang="en-US" b="0" i="0" dirty="0"/>
            <a:t>重新排版</a:t>
          </a:r>
          <a:endParaRPr lang="zh-CN" altLang="en-US" b="0" dirty="0"/>
        </a:p>
      </dgm:t>
    </dgm:pt>
    <dgm:pt modelId="{8B9D3E21-FA3B-4478-97D5-BD2CDA40851E}" type="parTrans" cxnId="{8B5C25E2-C6DF-4107-85F2-CD722BF06E3A}">
      <dgm:prSet/>
      <dgm:spPr/>
      <dgm:t>
        <a:bodyPr/>
        <a:lstStyle/>
        <a:p>
          <a:endParaRPr lang="zh-CN" altLang="en-US" b="0"/>
        </a:p>
      </dgm:t>
    </dgm:pt>
    <dgm:pt modelId="{2691055F-A90E-4572-AE2B-4E1503F511ED}" type="sibTrans" cxnId="{8B5C25E2-C6DF-4107-85F2-CD722BF06E3A}">
      <dgm:prSet/>
      <dgm:spPr/>
      <dgm:t>
        <a:bodyPr/>
        <a:lstStyle/>
        <a:p>
          <a:endParaRPr lang="zh-CN" altLang="en-US" b="0"/>
        </a:p>
      </dgm:t>
    </dgm:pt>
    <dgm:pt modelId="{09F304CB-971D-4719-8FDE-D32111A12116}">
      <dgm:prSet phldrT="[文本]"/>
      <dgm:spPr/>
      <dgm:t>
        <a:bodyPr/>
        <a:lstStyle/>
        <a:p>
          <a:r>
            <a:rPr lang="zh-CN" altLang="en-US" b="0" i="0" dirty="0"/>
            <a:t>标识符重命名</a:t>
          </a:r>
          <a:endParaRPr lang="zh-CN" altLang="en-US" b="0" dirty="0"/>
        </a:p>
      </dgm:t>
    </dgm:pt>
    <dgm:pt modelId="{1B5A0633-13A2-48D4-941A-7B65E61C7346}" type="parTrans" cxnId="{329C2D0A-30E1-4393-B003-26AC58D3EC95}">
      <dgm:prSet/>
      <dgm:spPr/>
      <dgm:t>
        <a:bodyPr/>
        <a:lstStyle/>
        <a:p>
          <a:endParaRPr lang="zh-CN" altLang="en-US" b="0"/>
        </a:p>
      </dgm:t>
    </dgm:pt>
    <dgm:pt modelId="{D0A5D7CF-5642-4966-A9F6-ABFA66C2E288}" type="sibTrans" cxnId="{329C2D0A-30E1-4393-B003-26AC58D3EC95}">
      <dgm:prSet/>
      <dgm:spPr/>
      <dgm:t>
        <a:bodyPr/>
        <a:lstStyle/>
        <a:p>
          <a:endParaRPr lang="zh-CN" altLang="en-US" b="0"/>
        </a:p>
      </dgm:t>
    </dgm:pt>
    <dgm:pt modelId="{E89B5571-F4F8-4A43-B114-398D7D4B86FE}">
      <dgm:prSet phldrT="[文本]"/>
      <dgm:spPr/>
      <dgm:t>
        <a:bodyPr/>
        <a:lstStyle/>
        <a:p>
          <a:r>
            <a:rPr lang="zh-CN" altLang="en-US" b="0" i="0" dirty="0"/>
            <a:t>代码块重排序</a:t>
          </a:r>
          <a:endParaRPr lang="zh-CN" altLang="en-US" b="0" dirty="0"/>
        </a:p>
      </dgm:t>
    </dgm:pt>
    <dgm:pt modelId="{5541B3A9-CACB-42EE-8A4A-042498261381}" type="parTrans" cxnId="{89AE4658-C013-4380-B271-E36DE70283D7}">
      <dgm:prSet/>
      <dgm:spPr/>
      <dgm:t>
        <a:bodyPr/>
        <a:lstStyle/>
        <a:p>
          <a:endParaRPr lang="zh-CN" altLang="en-US" b="0"/>
        </a:p>
      </dgm:t>
    </dgm:pt>
    <dgm:pt modelId="{7832A419-BA1E-4B9A-AAF8-09F388F5AC0F}" type="sibTrans" cxnId="{89AE4658-C013-4380-B271-E36DE70283D7}">
      <dgm:prSet/>
      <dgm:spPr/>
      <dgm:t>
        <a:bodyPr/>
        <a:lstStyle/>
        <a:p>
          <a:endParaRPr lang="zh-CN" altLang="en-US" b="0"/>
        </a:p>
      </dgm:t>
    </dgm:pt>
    <dgm:pt modelId="{D05383AD-0CD2-492A-88C4-091421CCB950}">
      <dgm:prSet phldrT="[文本]"/>
      <dgm:spPr/>
      <dgm:t>
        <a:bodyPr/>
        <a:lstStyle/>
        <a:p>
          <a:r>
            <a:rPr lang="zh-CN" altLang="en-US" b="0" i="0" dirty="0"/>
            <a:t>常量替换</a:t>
          </a:r>
          <a:endParaRPr lang="zh-CN" altLang="en-US" b="0" dirty="0"/>
        </a:p>
      </dgm:t>
    </dgm:pt>
    <dgm:pt modelId="{A750A1A7-7CD5-4A0C-BE33-27C86E817300}" type="parTrans" cxnId="{A15DBD24-BD05-4D9D-BB33-F4D98F351F1C}">
      <dgm:prSet/>
      <dgm:spPr/>
      <dgm:t>
        <a:bodyPr/>
        <a:lstStyle/>
        <a:p>
          <a:endParaRPr lang="zh-CN" altLang="en-US" b="0"/>
        </a:p>
      </dgm:t>
    </dgm:pt>
    <dgm:pt modelId="{6E6E8FD3-CBA6-41B3-AB56-7242DFB1AF78}" type="sibTrans" cxnId="{A15DBD24-BD05-4D9D-BB33-F4D98F351F1C}">
      <dgm:prSet/>
      <dgm:spPr/>
      <dgm:t>
        <a:bodyPr/>
        <a:lstStyle/>
        <a:p>
          <a:endParaRPr lang="zh-CN" altLang="en-US" b="0"/>
        </a:p>
      </dgm:t>
    </dgm:pt>
    <dgm:pt modelId="{212EB530-10EB-4CC6-ACD8-2C8E82944E68}">
      <dgm:prSet phldrT="[文本]"/>
      <dgm:spPr/>
      <dgm:t>
        <a:bodyPr/>
        <a:lstStyle/>
        <a:p>
          <a:r>
            <a:rPr lang="zh-CN" altLang="en-US" b="0" i="0" dirty="0"/>
            <a:t>改变数据类型</a:t>
          </a:r>
          <a:endParaRPr lang="zh-CN" altLang="en-US" b="0" dirty="0"/>
        </a:p>
      </dgm:t>
    </dgm:pt>
    <dgm:pt modelId="{BFD0DA75-0B1C-4185-8589-41A1498A82C1}" type="parTrans" cxnId="{22A0E73E-59EA-40CF-9C38-FA1294BE35FB}">
      <dgm:prSet/>
      <dgm:spPr/>
      <dgm:t>
        <a:bodyPr/>
        <a:lstStyle/>
        <a:p>
          <a:endParaRPr lang="zh-CN" altLang="en-US" b="0"/>
        </a:p>
      </dgm:t>
    </dgm:pt>
    <dgm:pt modelId="{A191B26F-6DAE-4C5D-A2E5-3BF0C190C0A8}" type="sibTrans" cxnId="{22A0E73E-59EA-40CF-9C38-FA1294BE35FB}">
      <dgm:prSet/>
      <dgm:spPr/>
      <dgm:t>
        <a:bodyPr/>
        <a:lstStyle/>
        <a:p>
          <a:endParaRPr lang="zh-CN" altLang="en-US" b="0"/>
        </a:p>
      </dgm:t>
    </dgm:pt>
    <dgm:pt modelId="{62DC4CBB-4806-4D75-99AA-74163C5032AB}">
      <dgm:prSet phldrT="[文本]"/>
      <dgm:spPr/>
      <dgm:t>
        <a:bodyPr/>
        <a:lstStyle/>
        <a:p>
          <a:r>
            <a:rPr lang="zh-CN" altLang="en-US" b="0" i="0" dirty="0"/>
            <a:t>代码冗余</a:t>
          </a:r>
          <a:endParaRPr lang="zh-CN" altLang="en-US" b="0" dirty="0"/>
        </a:p>
      </dgm:t>
    </dgm:pt>
    <dgm:pt modelId="{B3A4879E-33C9-47EE-A68B-CBB681C69E3D}" type="parTrans" cxnId="{0DF7F2F9-89FD-44BE-B1B8-57CD76483FFC}">
      <dgm:prSet/>
      <dgm:spPr/>
      <dgm:t>
        <a:bodyPr/>
        <a:lstStyle/>
        <a:p>
          <a:endParaRPr lang="zh-CN" altLang="en-US" b="0"/>
        </a:p>
      </dgm:t>
    </dgm:pt>
    <dgm:pt modelId="{A567D826-145E-41DC-9ACA-1742EE41704C}" type="sibTrans" cxnId="{0DF7F2F9-89FD-44BE-B1B8-57CD76483FFC}">
      <dgm:prSet/>
      <dgm:spPr/>
      <dgm:t>
        <a:bodyPr/>
        <a:lstStyle/>
        <a:p>
          <a:endParaRPr lang="zh-CN" altLang="en-US" b="0"/>
        </a:p>
      </dgm:t>
    </dgm:pt>
    <dgm:pt modelId="{089EF7CC-9179-4428-B1DF-1327877E9317}">
      <dgm:prSet phldrT="[文本]"/>
      <dgm:spPr/>
      <dgm:t>
        <a:bodyPr/>
        <a:lstStyle/>
        <a:p>
          <a:r>
            <a:rPr lang="zh-CN" altLang="en-US" b="0" i="0" dirty="0"/>
            <a:t>控制结构等价替换</a:t>
          </a:r>
          <a:endParaRPr lang="zh-CN" altLang="en-US" b="0" dirty="0"/>
        </a:p>
      </dgm:t>
    </dgm:pt>
    <dgm:pt modelId="{53B05133-9E59-4B1A-8D4D-06044B18B239}" type="parTrans" cxnId="{192C840A-16CD-497A-8894-114E35C5C008}">
      <dgm:prSet/>
      <dgm:spPr/>
      <dgm:t>
        <a:bodyPr/>
        <a:lstStyle/>
        <a:p>
          <a:endParaRPr lang="zh-CN" altLang="en-US" b="0"/>
        </a:p>
      </dgm:t>
    </dgm:pt>
    <dgm:pt modelId="{E11F8D6A-8D30-44AB-AF4B-6F6998BA14EC}" type="sibTrans" cxnId="{192C840A-16CD-497A-8894-114E35C5C008}">
      <dgm:prSet/>
      <dgm:spPr/>
      <dgm:t>
        <a:bodyPr/>
        <a:lstStyle/>
        <a:p>
          <a:endParaRPr lang="zh-CN" altLang="en-US" b="0"/>
        </a:p>
      </dgm:t>
    </dgm:pt>
    <dgm:pt modelId="{8430F92C-B4FA-4988-AFBA-5D0BFFA20892}">
      <dgm:prSet phldrT="[文本]"/>
      <dgm:spPr/>
      <dgm:t>
        <a:bodyPr/>
        <a:lstStyle/>
        <a:p>
          <a:r>
            <a:rPr lang="zh-CN" altLang="en-US" b="0" i="0" dirty="0"/>
            <a:t>表达式拆分</a:t>
          </a:r>
          <a:endParaRPr lang="zh-CN" altLang="en-US" b="0" dirty="0"/>
        </a:p>
      </dgm:t>
    </dgm:pt>
    <dgm:pt modelId="{C611BB9B-A39D-441C-9FFB-8EA14DC15C51}" type="parTrans" cxnId="{CEA4AAA0-E92B-4D6D-B041-019F30271B31}">
      <dgm:prSet/>
      <dgm:spPr/>
      <dgm:t>
        <a:bodyPr/>
        <a:lstStyle/>
        <a:p>
          <a:endParaRPr lang="zh-CN" altLang="en-US" b="0"/>
        </a:p>
      </dgm:t>
    </dgm:pt>
    <dgm:pt modelId="{54E2654C-7765-4970-A99D-FCE483661EA7}" type="sibTrans" cxnId="{CEA4AAA0-E92B-4D6D-B041-019F30271B31}">
      <dgm:prSet/>
      <dgm:spPr/>
      <dgm:t>
        <a:bodyPr/>
        <a:lstStyle/>
        <a:p>
          <a:endParaRPr lang="zh-CN" altLang="en-US" b="0"/>
        </a:p>
      </dgm:t>
    </dgm:pt>
    <dgm:pt modelId="{BAECF010-383B-4AB6-91A7-75D63EFF23BA}">
      <dgm:prSet phldrT="[文本]"/>
      <dgm:spPr/>
      <dgm:t>
        <a:bodyPr/>
        <a:lstStyle/>
        <a:p>
          <a:r>
            <a:rPr lang="zh-CN" altLang="en-US" b="0" i="0" dirty="0"/>
            <a:t>改变操作符</a:t>
          </a:r>
          <a:endParaRPr lang="zh-CN" altLang="en-US" b="0" dirty="0"/>
        </a:p>
      </dgm:t>
    </dgm:pt>
    <dgm:pt modelId="{0AA78492-1594-471B-90AF-346A6CA8ADE2}" type="parTrans" cxnId="{ACEBA21D-AEB2-4B32-82CF-3364D6E0992B}">
      <dgm:prSet/>
      <dgm:spPr/>
      <dgm:t>
        <a:bodyPr/>
        <a:lstStyle/>
        <a:p>
          <a:endParaRPr lang="zh-CN" altLang="en-US" b="0"/>
        </a:p>
      </dgm:t>
    </dgm:pt>
    <dgm:pt modelId="{C5E631B3-A2D7-45BD-9A7D-444216F73C3C}" type="sibTrans" cxnId="{ACEBA21D-AEB2-4B32-82CF-3364D6E0992B}">
      <dgm:prSet/>
      <dgm:spPr/>
      <dgm:t>
        <a:bodyPr/>
        <a:lstStyle/>
        <a:p>
          <a:endParaRPr lang="zh-CN" altLang="en-US" b="0"/>
        </a:p>
      </dgm:t>
    </dgm:pt>
    <dgm:pt modelId="{14F8269F-B65C-4BAD-8FF9-F4746EC81651}" type="pres">
      <dgm:prSet presAssocID="{9ACBC1B0-B930-42FF-98C5-0988036B7595}" presName="composite" presStyleCnt="0">
        <dgm:presLayoutVars>
          <dgm:chMax val="1"/>
          <dgm:dir/>
          <dgm:resizeHandles val="exact"/>
        </dgm:presLayoutVars>
      </dgm:prSet>
      <dgm:spPr/>
      <dgm:t>
        <a:bodyPr/>
        <a:lstStyle/>
        <a:p>
          <a:endParaRPr lang="zh-CN" altLang="en-US"/>
        </a:p>
      </dgm:t>
    </dgm:pt>
    <dgm:pt modelId="{DACC8D66-C977-4E44-8C10-F39B9E333435}" type="pres">
      <dgm:prSet presAssocID="{9ACBC1B0-B930-42FF-98C5-0988036B7595}" presName="radial" presStyleCnt="0">
        <dgm:presLayoutVars>
          <dgm:animLvl val="ctr"/>
        </dgm:presLayoutVars>
      </dgm:prSet>
      <dgm:spPr/>
      <dgm:t>
        <a:bodyPr/>
        <a:lstStyle/>
        <a:p>
          <a:endParaRPr lang="zh-CN" altLang="en-US"/>
        </a:p>
      </dgm:t>
    </dgm:pt>
    <dgm:pt modelId="{385094E9-C00F-4F7C-9153-BCB8524C2B05}" type="pres">
      <dgm:prSet presAssocID="{950CEB52-312F-412C-8EFD-52E6439AA89C}" presName="centerShape" presStyleLbl="vennNode1" presStyleIdx="0" presStyleCnt="11" custScaleX="82832" custScaleY="84998"/>
      <dgm:spPr/>
      <dgm:t>
        <a:bodyPr/>
        <a:lstStyle/>
        <a:p>
          <a:endParaRPr lang="zh-CN" altLang="en-US"/>
        </a:p>
      </dgm:t>
    </dgm:pt>
    <dgm:pt modelId="{CA8B310B-196F-42F3-A812-0E194559317E}" type="pres">
      <dgm:prSet presAssocID="{6F03E54B-ECF2-49E3-AAD2-D6688D7F9831}" presName="node" presStyleLbl="vennNode1" presStyleIdx="1" presStyleCnt="11">
        <dgm:presLayoutVars>
          <dgm:bulletEnabled val="1"/>
        </dgm:presLayoutVars>
      </dgm:prSet>
      <dgm:spPr/>
      <dgm:t>
        <a:bodyPr/>
        <a:lstStyle/>
        <a:p>
          <a:endParaRPr lang="zh-CN" altLang="en-US"/>
        </a:p>
      </dgm:t>
    </dgm:pt>
    <dgm:pt modelId="{B5B13FBF-2794-4BED-82D9-4B25C65EDFFA}" type="pres">
      <dgm:prSet presAssocID="{944AA6FC-18C5-4C6F-B671-CABFF5ECFDF7}" presName="node" presStyleLbl="vennNode1" presStyleIdx="2" presStyleCnt="11">
        <dgm:presLayoutVars>
          <dgm:bulletEnabled val="1"/>
        </dgm:presLayoutVars>
      </dgm:prSet>
      <dgm:spPr/>
      <dgm:t>
        <a:bodyPr/>
        <a:lstStyle/>
        <a:p>
          <a:endParaRPr lang="zh-CN" altLang="en-US"/>
        </a:p>
      </dgm:t>
    </dgm:pt>
    <dgm:pt modelId="{132AD7DC-F8BA-45CF-9B7D-F2098947B33B}" type="pres">
      <dgm:prSet presAssocID="{09F304CB-971D-4719-8FDE-D32111A12116}" presName="node" presStyleLbl="vennNode1" presStyleIdx="3" presStyleCnt="11">
        <dgm:presLayoutVars>
          <dgm:bulletEnabled val="1"/>
        </dgm:presLayoutVars>
      </dgm:prSet>
      <dgm:spPr/>
      <dgm:t>
        <a:bodyPr/>
        <a:lstStyle/>
        <a:p>
          <a:endParaRPr lang="zh-CN" altLang="en-US"/>
        </a:p>
      </dgm:t>
    </dgm:pt>
    <dgm:pt modelId="{10FD6E6E-D60E-47AB-B35B-C96E4DE4AB06}" type="pres">
      <dgm:prSet presAssocID="{E89B5571-F4F8-4A43-B114-398D7D4B86FE}" presName="node" presStyleLbl="vennNode1" presStyleIdx="4" presStyleCnt="11">
        <dgm:presLayoutVars>
          <dgm:bulletEnabled val="1"/>
        </dgm:presLayoutVars>
      </dgm:prSet>
      <dgm:spPr/>
      <dgm:t>
        <a:bodyPr/>
        <a:lstStyle/>
        <a:p>
          <a:endParaRPr lang="zh-CN" altLang="en-US"/>
        </a:p>
      </dgm:t>
    </dgm:pt>
    <dgm:pt modelId="{DD03A7B9-9F7A-4E4B-BCB9-49091E7AEAAB}" type="pres">
      <dgm:prSet presAssocID="{D05383AD-0CD2-492A-88C4-091421CCB950}" presName="node" presStyleLbl="vennNode1" presStyleIdx="5" presStyleCnt="11">
        <dgm:presLayoutVars>
          <dgm:bulletEnabled val="1"/>
        </dgm:presLayoutVars>
      </dgm:prSet>
      <dgm:spPr/>
      <dgm:t>
        <a:bodyPr/>
        <a:lstStyle/>
        <a:p>
          <a:endParaRPr lang="zh-CN" altLang="en-US"/>
        </a:p>
      </dgm:t>
    </dgm:pt>
    <dgm:pt modelId="{452687E4-B1EE-4587-9811-ECEE61D75DB9}" type="pres">
      <dgm:prSet presAssocID="{BAECF010-383B-4AB6-91A7-75D63EFF23BA}" presName="node" presStyleLbl="vennNode1" presStyleIdx="6" presStyleCnt="11">
        <dgm:presLayoutVars>
          <dgm:bulletEnabled val="1"/>
        </dgm:presLayoutVars>
      </dgm:prSet>
      <dgm:spPr/>
      <dgm:t>
        <a:bodyPr/>
        <a:lstStyle/>
        <a:p>
          <a:endParaRPr lang="zh-CN" altLang="en-US"/>
        </a:p>
      </dgm:t>
    </dgm:pt>
    <dgm:pt modelId="{62916E22-A420-4ADB-B985-866278869DE5}" type="pres">
      <dgm:prSet presAssocID="{212EB530-10EB-4CC6-ACD8-2C8E82944E68}" presName="node" presStyleLbl="vennNode1" presStyleIdx="7" presStyleCnt="11">
        <dgm:presLayoutVars>
          <dgm:bulletEnabled val="1"/>
        </dgm:presLayoutVars>
      </dgm:prSet>
      <dgm:spPr/>
      <dgm:t>
        <a:bodyPr/>
        <a:lstStyle/>
        <a:p>
          <a:endParaRPr lang="zh-CN" altLang="en-US"/>
        </a:p>
      </dgm:t>
    </dgm:pt>
    <dgm:pt modelId="{32DEF3CC-361A-41DE-B1E0-45F7F44518A5}" type="pres">
      <dgm:prSet presAssocID="{62DC4CBB-4806-4D75-99AA-74163C5032AB}" presName="node" presStyleLbl="vennNode1" presStyleIdx="8" presStyleCnt="11">
        <dgm:presLayoutVars>
          <dgm:bulletEnabled val="1"/>
        </dgm:presLayoutVars>
      </dgm:prSet>
      <dgm:spPr/>
      <dgm:t>
        <a:bodyPr/>
        <a:lstStyle/>
        <a:p>
          <a:endParaRPr lang="zh-CN" altLang="en-US"/>
        </a:p>
      </dgm:t>
    </dgm:pt>
    <dgm:pt modelId="{41A53B8A-EABF-4F3E-8FE8-B6517DDC0488}" type="pres">
      <dgm:prSet presAssocID="{8430F92C-B4FA-4988-AFBA-5D0BFFA20892}" presName="node" presStyleLbl="vennNode1" presStyleIdx="9" presStyleCnt="11">
        <dgm:presLayoutVars>
          <dgm:bulletEnabled val="1"/>
        </dgm:presLayoutVars>
      </dgm:prSet>
      <dgm:spPr/>
      <dgm:t>
        <a:bodyPr/>
        <a:lstStyle/>
        <a:p>
          <a:endParaRPr lang="zh-CN" altLang="en-US"/>
        </a:p>
      </dgm:t>
    </dgm:pt>
    <dgm:pt modelId="{D08FD184-443D-4543-BD91-4AEAABD4EE1E}" type="pres">
      <dgm:prSet presAssocID="{089EF7CC-9179-4428-B1DF-1327877E9317}" presName="node" presStyleLbl="vennNode1" presStyleIdx="10" presStyleCnt="11">
        <dgm:presLayoutVars>
          <dgm:bulletEnabled val="1"/>
        </dgm:presLayoutVars>
      </dgm:prSet>
      <dgm:spPr/>
      <dgm:t>
        <a:bodyPr/>
        <a:lstStyle/>
        <a:p>
          <a:endParaRPr lang="zh-CN" altLang="en-US"/>
        </a:p>
      </dgm:t>
    </dgm:pt>
  </dgm:ptLst>
  <dgm:cxnLst>
    <dgm:cxn modelId="{B30772B0-9072-4C44-ABC7-20AC0260C647}" type="presOf" srcId="{D05383AD-0CD2-492A-88C4-091421CCB950}" destId="{DD03A7B9-9F7A-4E4B-BCB9-49091E7AEAAB}" srcOrd="0" destOrd="0" presId="urn:microsoft.com/office/officeart/2005/8/layout/radial3"/>
    <dgm:cxn modelId="{62417079-5ABD-40CD-ACF4-2347D213D801}" type="presOf" srcId="{944AA6FC-18C5-4C6F-B671-CABFF5ECFDF7}" destId="{B5B13FBF-2794-4BED-82D9-4B25C65EDFFA}" srcOrd="0" destOrd="0" presId="urn:microsoft.com/office/officeart/2005/8/layout/radial3"/>
    <dgm:cxn modelId="{BBE6C087-CBE0-4152-AFDF-ACD4084161A0}" type="presOf" srcId="{950CEB52-312F-412C-8EFD-52E6439AA89C}" destId="{385094E9-C00F-4F7C-9153-BCB8524C2B05}" srcOrd="0" destOrd="0" presId="urn:microsoft.com/office/officeart/2005/8/layout/radial3"/>
    <dgm:cxn modelId="{89AE4658-C013-4380-B271-E36DE70283D7}" srcId="{950CEB52-312F-412C-8EFD-52E6439AA89C}" destId="{E89B5571-F4F8-4A43-B114-398D7D4B86FE}" srcOrd="3" destOrd="0" parTransId="{5541B3A9-CACB-42EE-8A4A-042498261381}" sibTransId="{7832A419-BA1E-4B9A-AAF8-09F388F5AC0F}"/>
    <dgm:cxn modelId="{8B5C25E2-C6DF-4107-85F2-CD722BF06E3A}" srcId="{950CEB52-312F-412C-8EFD-52E6439AA89C}" destId="{944AA6FC-18C5-4C6F-B671-CABFF5ECFDF7}" srcOrd="1" destOrd="0" parTransId="{8B9D3E21-FA3B-4478-97D5-BD2CDA40851E}" sibTransId="{2691055F-A90E-4572-AE2B-4E1503F511ED}"/>
    <dgm:cxn modelId="{0E65714C-5B88-4A17-99E6-D38A084A5DFE}" type="presOf" srcId="{62DC4CBB-4806-4D75-99AA-74163C5032AB}" destId="{32DEF3CC-361A-41DE-B1E0-45F7F44518A5}" srcOrd="0" destOrd="0" presId="urn:microsoft.com/office/officeart/2005/8/layout/radial3"/>
    <dgm:cxn modelId="{47130B8F-A8C8-4EDE-90E8-B5FD8D19BC07}" type="presOf" srcId="{09F304CB-971D-4719-8FDE-D32111A12116}" destId="{132AD7DC-F8BA-45CF-9B7D-F2098947B33B}" srcOrd="0" destOrd="0" presId="urn:microsoft.com/office/officeart/2005/8/layout/radial3"/>
    <dgm:cxn modelId="{329C2D0A-30E1-4393-B003-26AC58D3EC95}" srcId="{950CEB52-312F-412C-8EFD-52E6439AA89C}" destId="{09F304CB-971D-4719-8FDE-D32111A12116}" srcOrd="2" destOrd="0" parTransId="{1B5A0633-13A2-48D4-941A-7B65E61C7346}" sibTransId="{D0A5D7CF-5642-4966-A9F6-ABFA66C2E288}"/>
    <dgm:cxn modelId="{1CA68B95-0FA4-4C1C-A6E9-8CF687CB4F55}" type="presOf" srcId="{E89B5571-F4F8-4A43-B114-398D7D4B86FE}" destId="{10FD6E6E-D60E-47AB-B35B-C96E4DE4AB06}" srcOrd="0" destOrd="0" presId="urn:microsoft.com/office/officeart/2005/8/layout/radial3"/>
    <dgm:cxn modelId="{22A0E73E-59EA-40CF-9C38-FA1294BE35FB}" srcId="{950CEB52-312F-412C-8EFD-52E6439AA89C}" destId="{212EB530-10EB-4CC6-ACD8-2C8E82944E68}" srcOrd="6" destOrd="0" parTransId="{BFD0DA75-0B1C-4185-8589-41A1498A82C1}" sibTransId="{A191B26F-6DAE-4C5D-A2E5-3BF0C190C0A8}"/>
    <dgm:cxn modelId="{5A2F7089-9EA8-4EAD-AE4C-16E1D8ED81B5}" type="presOf" srcId="{6F03E54B-ECF2-49E3-AAD2-D6688D7F9831}" destId="{CA8B310B-196F-42F3-A812-0E194559317E}" srcOrd="0" destOrd="0" presId="urn:microsoft.com/office/officeart/2005/8/layout/radial3"/>
    <dgm:cxn modelId="{1404EF6A-CA8A-45F7-B9F9-3BEF927D9050}" srcId="{950CEB52-312F-412C-8EFD-52E6439AA89C}" destId="{6F03E54B-ECF2-49E3-AAD2-D6688D7F9831}" srcOrd="0" destOrd="0" parTransId="{6FD418A8-CC51-4991-84F4-B524B0726E4F}" sibTransId="{DCA2CD0A-0AE9-44F9-B349-2AA3391F7ABD}"/>
    <dgm:cxn modelId="{192C840A-16CD-497A-8894-114E35C5C008}" srcId="{950CEB52-312F-412C-8EFD-52E6439AA89C}" destId="{089EF7CC-9179-4428-B1DF-1327877E9317}" srcOrd="9" destOrd="0" parTransId="{53B05133-9E59-4B1A-8D4D-06044B18B239}" sibTransId="{E11F8D6A-8D30-44AB-AF4B-6F6998BA14EC}"/>
    <dgm:cxn modelId="{E09338F2-F53C-408A-B11C-92D173A06E3A}" type="presOf" srcId="{9ACBC1B0-B930-42FF-98C5-0988036B7595}" destId="{14F8269F-B65C-4BAD-8FF9-F4746EC81651}" srcOrd="0" destOrd="0" presId="urn:microsoft.com/office/officeart/2005/8/layout/radial3"/>
    <dgm:cxn modelId="{ACEBA21D-AEB2-4B32-82CF-3364D6E0992B}" srcId="{950CEB52-312F-412C-8EFD-52E6439AA89C}" destId="{BAECF010-383B-4AB6-91A7-75D63EFF23BA}" srcOrd="5" destOrd="0" parTransId="{0AA78492-1594-471B-90AF-346A6CA8ADE2}" sibTransId="{C5E631B3-A2D7-45BD-9A7D-444216F73C3C}"/>
    <dgm:cxn modelId="{4DC0A6EB-EF4E-40A5-B0AD-32FAEDC6E37C}" type="presOf" srcId="{BAECF010-383B-4AB6-91A7-75D63EFF23BA}" destId="{452687E4-B1EE-4587-9811-ECEE61D75DB9}" srcOrd="0" destOrd="0" presId="urn:microsoft.com/office/officeart/2005/8/layout/radial3"/>
    <dgm:cxn modelId="{3D5CD512-3772-48E3-8C08-F742E2304DD0}" type="presOf" srcId="{212EB530-10EB-4CC6-ACD8-2C8E82944E68}" destId="{62916E22-A420-4ADB-B985-866278869DE5}" srcOrd="0" destOrd="0" presId="urn:microsoft.com/office/officeart/2005/8/layout/radial3"/>
    <dgm:cxn modelId="{0DF7F2F9-89FD-44BE-B1B8-57CD76483FFC}" srcId="{950CEB52-312F-412C-8EFD-52E6439AA89C}" destId="{62DC4CBB-4806-4D75-99AA-74163C5032AB}" srcOrd="7" destOrd="0" parTransId="{B3A4879E-33C9-47EE-A68B-CBB681C69E3D}" sibTransId="{A567D826-145E-41DC-9ACA-1742EE41704C}"/>
    <dgm:cxn modelId="{A15DBD24-BD05-4D9D-BB33-F4D98F351F1C}" srcId="{950CEB52-312F-412C-8EFD-52E6439AA89C}" destId="{D05383AD-0CD2-492A-88C4-091421CCB950}" srcOrd="4" destOrd="0" parTransId="{A750A1A7-7CD5-4A0C-BE33-27C86E817300}" sibTransId="{6E6E8FD3-CBA6-41B3-AB56-7242DFB1AF78}"/>
    <dgm:cxn modelId="{CEA4AAA0-E92B-4D6D-B041-019F30271B31}" srcId="{950CEB52-312F-412C-8EFD-52E6439AA89C}" destId="{8430F92C-B4FA-4988-AFBA-5D0BFFA20892}" srcOrd="8" destOrd="0" parTransId="{C611BB9B-A39D-441C-9FFB-8EA14DC15C51}" sibTransId="{54E2654C-7765-4970-A99D-FCE483661EA7}"/>
    <dgm:cxn modelId="{5EE8D016-556E-4A9F-B3C6-1461C6963AC3}" type="presOf" srcId="{089EF7CC-9179-4428-B1DF-1327877E9317}" destId="{D08FD184-443D-4543-BD91-4AEAABD4EE1E}" srcOrd="0" destOrd="0" presId="urn:microsoft.com/office/officeart/2005/8/layout/radial3"/>
    <dgm:cxn modelId="{E49026B3-7FD4-4E0B-91F2-67D531A3596D}" srcId="{9ACBC1B0-B930-42FF-98C5-0988036B7595}" destId="{950CEB52-312F-412C-8EFD-52E6439AA89C}" srcOrd="0" destOrd="0" parTransId="{537DC14B-F3C4-4E1C-BEA4-14CCCD75C9BE}" sibTransId="{B46C74E9-8B5E-46BD-B6B7-7E95B51972CF}"/>
    <dgm:cxn modelId="{75D1A5AD-1C3B-4272-BEC5-81952986EB7B}" type="presOf" srcId="{8430F92C-B4FA-4988-AFBA-5D0BFFA20892}" destId="{41A53B8A-EABF-4F3E-8FE8-B6517DDC0488}" srcOrd="0" destOrd="0" presId="urn:microsoft.com/office/officeart/2005/8/layout/radial3"/>
    <dgm:cxn modelId="{69FECE80-1D97-4099-9304-41AC28E391FB}" type="presParOf" srcId="{14F8269F-B65C-4BAD-8FF9-F4746EC81651}" destId="{DACC8D66-C977-4E44-8C10-F39B9E333435}" srcOrd="0" destOrd="0" presId="urn:microsoft.com/office/officeart/2005/8/layout/radial3"/>
    <dgm:cxn modelId="{41280E90-F05E-4FC3-9F92-DC90116FF0D1}" type="presParOf" srcId="{DACC8D66-C977-4E44-8C10-F39B9E333435}" destId="{385094E9-C00F-4F7C-9153-BCB8524C2B05}" srcOrd="0" destOrd="0" presId="urn:microsoft.com/office/officeart/2005/8/layout/radial3"/>
    <dgm:cxn modelId="{5BEA6AB7-8243-4B8B-849F-70D8904C44BA}" type="presParOf" srcId="{DACC8D66-C977-4E44-8C10-F39B9E333435}" destId="{CA8B310B-196F-42F3-A812-0E194559317E}" srcOrd="1" destOrd="0" presId="urn:microsoft.com/office/officeart/2005/8/layout/radial3"/>
    <dgm:cxn modelId="{10FDE10F-22BE-4000-8A79-2F32DE0EC573}" type="presParOf" srcId="{DACC8D66-C977-4E44-8C10-F39B9E333435}" destId="{B5B13FBF-2794-4BED-82D9-4B25C65EDFFA}" srcOrd="2" destOrd="0" presId="urn:microsoft.com/office/officeart/2005/8/layout/radial3"/>
    <dgm:cxn modelId="{EFFD3DED-F934-4E74-AAD4-2E2EA2C11997}" type="presParOf" srcId="{DACC8D66-C977-4E44-8C10-F39B9E333435}" destId="{132AD7DC-F8BA-45CF-9B7D-F2098947B33B}" srcOrd="3" destOrd="0" presId="urn:microsoft.com/office/officeart/2005/8/layout/radial3"/>
    <dgm:cxn modelId="{00E76B50-E114-4937-95FA-216C5393143F}" type="presParOf" srcId="{DACC8D66-C977-4E44-8C10-F39B9E333435}" destId="{10FD6E6E-D60E-47AB-B35B-C96E4DE4AB06}" srcOrd="4" destOrd="0" presId="urn:microsoft.com/office/officeart/2005/8/layout/radial3"/>
    <dgm:cxn modelId="{178C38A0-E1A4-49B6-BD54-C34AB7C37FA8}" type="presParOf" srcId="{DACC8D66-C977-4E44-8C10-F39B9E333435}" destId="{DD03A7B9-9F7A-4E4B-BCB9-49091E7AEAAB}" srcOrd="5" destOrd="0" presId="urn:microsoft.com/office/officeart/2005/8/layout/radial3"/>
    <dgm:cxn modelId="{915A3BDB-5161-4A6F-9F14-5436456FDDF9}" type="presParOf" srcId="{DACC8D66-C977-4E44-8C10-F39B9E333435}" destId="{452687E4-B1EE-4587-9811-ECEE61D75DB9}" srcOrd="6" destOrd="0" presId="urn:microsoft.com/office/officeart/2005/8/layout/radial3"/>
    <dgm:cxn modelId="{AA114D79-2712-4703-91D6-CF7864C72C31}" type="presParOf" srcId="{DACC8D66-C977-4E44-8C10-F39B9E333435}" destId="{62916E22-A420-4ADB-B985-866278869DE5}" srcOrd="7" destOrd="0" presId="urn:microsoft.com/office/officeart/2005/8/layout/radial3"/>
    <dgm:cxn modelId="{37E040B4-BC69-4247-915A-5320B9A383E9}" type="presParOf" srcId="{DACC8D66-C977-4E44-8C10-F39B9E333435}" destId="{32DEF3CC-361A-41DE-B1E0-45F7F44518A5}" srcOrd="8" destOrd="0" presId="urn:microsoft.com/office/officeart/2005/8/layout/radial3"/>
    <dgm:cxn modelId="{01CBA662-EABE-46BF-AFB6-FC5950F83D17}" type="presParOf" srcId="{DACC8D66-C977-4E44-8C10-F39B9E333435}" destId="{41A53B8A-EABF-4F3E-8FE8-B6517DDC0488}" srcOrd="9" destOrd="0" presId="urn:microsoft.com/office/officeart/2005/8/layout/radial3"/>
    <dgm:cxn modelId="{A1EA3208-D8BA-4A1E-8270-B2F93061C3B2}" type="presParOf" srcId="{DACC8D66-C977-4E44-8C10-F39B9E333435}" destId="{D08FD184-443D-4543-BD91-4AEAABD4EE1E}" srcOrd="10"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8FBFCC23-9A2D-4F21-843D-EF21B6B7976C}">
      <dgm:prSet phldrT="[文本]"/>
      <dgm:spPr/>
      <dgm:t>
        <a:bodyPr/>
        <a:lstStyle/>
        <a:p>
          <a:r>
            <a:rPr lang="zh-CN" altLang="en-US" dirty="0" smtClean="0">
              <a:latin typeface="Times New Roman" pitchFamily="18" charset="0"/>
              <a:cs typeface="Times New Roman" pitchFamily="18" charset="0"/>
            </a:rPr>
            <a:t>程序设计类课程改革历程</a:t>
          </a:r>
          <a:endParaRPr lang="zh-CN" altLang="en-US" dirty="0"/>
        </a:p>
      </dgm:t>
    </dgm:pt>
    <dgm:pt modelId="{DA93573A-1943-48E9-8A8E-681DCA2AAB19}" type="parTrans" cxnId="{D7CF8517-9EEB-4BFA-9D6F-C5B7D58B2743}">
      <dgm:prSet/>
      <dgm:spPr/>
      <dgm:t>
        <a:bodyPr/>
        <a:lstStyle/>
        <a:p>
          <a:endParaRPr lang="zh-CN" altLang="en-US"/>
        </a:p>
      </dgm:t>
    </dgm:pt>
    <dgm:pt modelId="{465301A2-FA37-4E44-BD1B-5C97972B29B2}" type="sibTrans" cxnId="{D7CF8517-9EEB-4BFA-9D6F-C5B7D58B2743}">
      <dgm:prSet/>
      <dgm:spPr/>
      <dgm:t>
        <a:bodyPr/>
        <a:lstStyle/>
        <a:p>
          <a:endParaRPr lang="zh-CN" altLang="en-US"/>
        </a:p>
      </dgm:t>
    </dgm:pt>
    <dgm:pt modelId="{6AC868B2-8888-4237-9032-D0D0E76FABB2}">
      <dgm:prSet phldrT="[文本]"/>
      <dgm:spPr/>
      <dgm:t>
        <a:bodyPr/>
        <a:lstStyle/>
        <a:p>
          <a:r>
            <a:rPr lang="zh-CN" altLang="en-US" dirty="0" smtClean="0">
              <a:latin typeface="Times New Roman" pitchFamily="18" charset="0"/>
              <a:cs typeface="Times New Roman" pitchFamily="18" charset="0"/>
            </a:rPr>
            <a:t>程序设计</a:t>
          </a:r>
          <a:endParaRPr lang="zh-CN" altLang="en-US" dirty="0"/>
        </a:p>
      </dgm:t>
    </dgm:pt>
    <dgm:pt modelId="{FC08CF79-B325-4FDD-9EE8-9FCF91BC8AD6}" type="parTrans" cxnId="{825F1590-BA2C-4B5D-9010-BC8483BABA21}">
      <dgm:prSet/>
      <dgm:spPr/>
      <dgm:t>
        <a:bodyPr/>
        <a:lstStyle/>
        <a:p>
          <a:endParaRPr lang="zh-CN" altLang="en-US"/>
        </a:p>
      </dgm:t>
    </dgm:pt>
    <dgm:pt modelId="{5DCAB352-5997-4088-9A89-10C1086DD667}" type="sibTrans" cxnId="{825F1590-BA2C-4B5D-9010-BC8483BABA21}">
      <dgm:prSet/>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zh-CN" altLang="en-US" dirty="0" smtClean="0">
              <a:latin typeface="Times New Roman" pitchFamily="18" charset="0"/>
              <a:cs typeface="Times New Roman" pitchFamily="18" charset="0"/>
            </a:rPr>
            <a:t>辅助平台建设</a:t>
          </a:r>
          <a:r>
            <a:rPr lang="en-US" altLang="zh-CN" dirty="0" err="1" smtClean="0">
              <a:latin typeface="Times New Roman" pitchFamily="18" charset="0"/>
              <a:cs typeface="Times New Roman" pitchFamily="18" charset="0"/>
            </a:rPr>
            <a:t>CourseGrading</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dirty="0"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5B807891-A218-485B-A154-3682881FADEA}">
      <dgm:prSet/>
      <dgm:spPr/>
      <dgm:t>
        <a:bodyPr/>
        <a:lstStyle/>
        <a:p>
          <a:r>
            <a:rPr lang="zh-CN" altLang="en-US" dirty="0" smtClean="0">
              <a:latin typeface="Times New Roman" pitchFamily="18" charset="0"/>
              <a:cs typeface="Times New Roman" pitchFamily="18" charset="0"/>
            </a:rPr>
            <a:t>数据结构与算法</a:t>
          </a:r>
          <a:endParaRPr lang="zh-CN" altLang="en-US" dirty="0">
            <a:latin typeface="Times New Roman" pitchFamily="18" charset="0"/>
            <a:cs typeface="Times New Roman" pitchFamily="18" charset="0"/>
          </a:endParaRPr>
        </a:p>
      </dgm:t>
    </dgm:pt>
    <dgm:pt modelId="{CA727D50-D364-44DB-B7B2-81CEF802679E}" type="parTrans" cxnId="{1B1E76E0-14EC-4496-890A-EF0C445424C0}">
      <dgm:prSet/>
      <dgm:spPr/>
      <dgm:t>
        <a:bodyPr/>
        <a:lstStyle/>
        <a:p>
          <a:endParaRPr lang="zh-CN" altLang="en-US"/>
        </a:p>
      </dgm:t>
    </dgm:pt>
    <dgm:pt modelId="{9DDCC8A1-4B2B-407D-A586-2405398705E5}" type="sibTrans" cxnId="{1B1E76E0-14EC-4496-890A-EF0C445424C0}">
      <dgm:prSet/>
      <dgm:spPr/>
      <dgm:t>
        <a:bodyPr/>
        <a:lstStyle/>
        <a:p>
          <a:endParaRPr lang="zh-CN" altLang="en-US"/>
        </a:p>
      </dgm:t>
    </dgm:pt>
    <dgm:pt modelId="{9A39CE96-630D-4EA6-A2FF-E1D5A373D46C}">
      <dgm:prSet/>
      <dgm:spPr/>
      <dgm:t>
        <a:bodyPr/>
        <a:lstStyle/>
        <a:p>
          <a:r>
            <a:rPr lang="zh-CN" altLang="en-US" dirty="0" smtClean="0">
              <a:latin typeface="Times New Roman" pitchFamily="18" charset="0"/>
              <a:cs typeface="Times New Roman" pitchFamily="18" charset="0"/>
            </a:rPr>
            <a:t>两课融合</a:t>
          </a:r>
          <a:endParaRPr lang="zh-CN" altLang="en-US" dirty="0">
            <a:latin typeface="Times New Roman" pitchFamily="18" charset="0"/>
            <a:cs typeface="Times New Roman" pitchFamily="18" charset="0"/>
          </a:endParaRPr>
        </a:p>
      </dgm:t>
    </dgm:pt>
    <dgm:pt modelId="{A14BFB52-FACF-4EB8-9428-A36FFD61AEEE}" type="parTrans" cxnId="{B0355C1C-0836-41CC-B339-5018E3D80A49}">
      <dgm:prSet/>
      <dgm:spPr/>
      <dgm:t>
        <a:bodyPr/>
        <a:lstStyle/>
        <a:p>
          <a:endParaRPr lang="zh-CN" altLang="en-US"/>
        </a:p>
      </dgm:t>
    </dgm:pt>
    <dgm:pt modelId="{81DD5132-3B9F-478F-8A84-D2A9BB7A7080}" type="sibTrans" cxnId="{B0355C1C-0836-41CC-B339-5018E3D80A49}">
      <dgm:prSet/>
      <dgm:spPr/>
      <dgm:t>
        <a:bodyPr/>
        <a:lstStyle/>
        <a:p>
          <a:endParaRPr lang="zh-CN" altLang="en-US"/>
        </a:p>
      </dgm:t>
    </dgm:pt>
    <dgm:pt modelId="{DE96DDF1-8D10-4BFA-8ED1-B1646F4928FE}">
      <dgm:prSet/>
      <dgm:spPr/>
      <dgm:t>
        <a:bodyPr/>
        <a:lstStyle/>
        <a:p>
          <a:r>
            <a:rPr lang="zh-CN" altLang="en-US" dirty="0"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2DE06B50-AA9C-4E8C-81CF-F55918A51629}" type="pres">
      <dgm:prSet presAssocID="{8FBFCC23-9A2D-4F21-843D-EF21B6B7976C}" presName="linNode" presStyleCnt="0"/>
      <dgm:spPr/>
    </dgm:pt>
    <dgm:pt modelId="{5C8FD0AE-363B-402E-ADB0-68F3BDB6B2D6}" type="pres">
      <dgm:prSet presAssocID="{8FBFCC23-9A2D-4F21-843D-EF21B6B7976C}" presName="parentText" presStyleLbl="node1" presStyleIdx="0" presStyleCnt="4" custScaleX="605756" custLinFactNeighborX="-1829" custLinFactNeighborY="5055">
        <dgm:presLayoutVars>
          <dgm:chMax val="1"/>
          <dgm:bulletEnabled val="1"/>
        </dgm:presLayoutVars>
      </dgm:prSet>
      <dgm:spPr/>
      <dgm:t>
        <a:bodyPr/>
        <a:lstStyle/>
        <a:p>
          <a:endParaRPr lang="zh-CN" altLang="en-US"/>
        </a:p>
      </dgm:t>
    </dgm:pt>
    <dgm:pt modelId="{01D2F7EF-5633-48E3-AED1-2B55E054B7D5}" type="pres">
      <dgm:prSet presAssocID="{8FBFCC23-9A2D-4F21-843D-EF21B6B7976C}" presName="descendantText" presStyleLbl="alignAccFollowNode1" presStyleIdx="0" presStyleCnt="4">
        <dgm:presLayoutVars>
          <dgm:bulletEnabled val="1"/>
        </dgm:presLayoutVars>
      </dgm:prSet>
      <dgm:spPr/>
      <dgm:t>
        <a:bodyPr/>
        <a:lstStyle/>
        <a:p>
          <a:endParaRPr lang="zh-CN" altLang="en-US"/>
        </a:p>
      </dgm:t>
    </dgm:pt>
    <dgm:pt modelId="{D008ED22-6B13-435D-AE78-1460F099A595}" type="pres">
      <dgm:prSet presAssocID="{465301A2-FA37-4E44-BD1B-5C97972B29B2}" presName="sp" presStyleCnt="0"/>
      <dgm:spPr/>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1" presStyleCnt="4"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1" presStyleCnt="4">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2" presStyleCnt="4"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2" presStyleCnt="4">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3" presStyleCnt="4"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3" presStyleCnt="4">
        <dgm:presLayoutVars>
          <dgm:bulletEnabled val="1"/>
        </dgm:presLayoutVars>
      </dgm:prSet>
      <dgm:spPr/>
      <dgm:t>
        <a:bodyPr/>
        <a:lstStyle/>
        <a:p>
          <a:endParaRPr lang="zh-CN" altLang="en-US"/>
        </a:p>
      </dgm:t>
    </dgm:pt>
  </dgm:ptLst>
  <dgm:cxnLst>
    <dgm:cxn modelId="{5796D162-A733-4421-8FB1-07DFC8270583}" type="presOf" srcId="{12DD53DC-E3FD-48E2-8FCC-FBFB9AB55BF4}" destId="{322E82E0-E8F6-4559-85BA-D17C3482EBA8}" srcOrd="0" destOrd="0" presId="urn:microsoft.com/office/officeart/2005/8/layout/vList5"/>
    <dgm:cxn modelId="{38FDCFCB-D180-44EE-99C3-3E9E7EF6272C}" type="presOf" srcId="{6AC868B2-8888-4237-9032-D0D0E76FABB2}" destId="{01D2F7EF-5633-48E3-AED1-2B55E054B7D5}" srcOrd="0" destOrd="0" presId="urn:microsoft.com/office/officeart/2005/8/layout/vList5"/>
    <dgm:cxn modelId="{374B8ABE-06C6-4848-B28C-BD1135F01BFE}" type="presOf" srcId="{1D981D12-6A5A-4F49-9CD0-F3CAA1C40478}" destId="{C25CCFCD-107E-4A67-BB84-F27FB8FE826D}" srcOrd="0" destOrd="0" presId="urn:microsoft.com/office/officeart/2005/8/layout/vList5"/>
    <dgm:cxn modelId="{5EE3235D-4318-4402-A628-05741B1F347E}" type="presOf" srcId="{CEC2505A-04A2-469D-88ED-C54B212029D1}" destId="{45796D49-1E02-4159-A76D-31E7E5DD7D35}" srcOrd="0" destOrd="0" presId="urn:microsoft.com/office/officeart/2005/8/layout/vList5"/>
    <dgm:cxn modelId="{E04BFAB7-9C4A-42F2-87B6-F9BD28B52DD8}" srcId="{A1A3E5E1-16E4-461E-91A4-06AB1C98BE5A}" destId="{E0C9D448-079D-40AE-A4DD-37C039D101A6}" srcOrd="1" destOrd="0" parTransId="{12B882B3-EA81-4D63-A289-79E9C843CE3C}" sibTransId="{03E461A8-27D3-4ADD-AA5A-CEAF448153AC}"/>
    <dgm:cxn modelId="{1B1E76E0-14EC-4496-890A-EF0C445424C0}" srcId="{8FBFCC23-9A2D-4F21-843D-EF21B6B7976C}" destId="{5B807891-A218-485B-A154-3682881FADEA}" srcOrd="1" destOrd="0" parTransId="{CA727D50-D364-44DB-B7B2-81CEF802679E}" sibTransId="{9DDCC8A1-4B2B-407D-A586-2405398705E5}"/>
    <dgm:cxn modelId="{7B5C360F-7A50-45B3-B5F6-FD2CE24AC455}" srcId="{A1A3E5E1-16E4-461E-91A4-06AB1C98BE5A}" destId="{12DD53DC-E3FD-48E2-8FCC-FBFB9AB55BF4}" srcOrd="0" destOrd="0" parTransId="{051CB329-66D3-49A5-98AF-13BC6A952BB4}" sibTransId="{2295BE7B-9143-4E16-BC6D-2BCCC4F4F026}"/>
    <dgm:cxn modelId="{74AD2FD7-4FDE-4FA3-8040-AB067B9D116E}" srcId="{1D981D12-6A5A-4F49-9CD0-F3CAA1C40478}" destId="{DE96DDF1-8D10-4BFA-8ED1-B1646F4928FE}" srcOrd="1" destOrd="0" parTransId="{8C5DF744-567E-423D-BCAE-A47C91B507E8}" sibTransId="{48DFD589-4B5B-48FF-8223-C8F631914299}"/>
    <dgm:cxn modelId="{1F4D6824-3936-4E55-A134-DA5AB2D509FB}" srcId="{8B6BF4FF-CD0F-48B3-9A2D-D4ED66A31215}" destId="{A1A3E5E1-16E4-461E-91A4-06AB1C98BE5A}" srcOrd="2" destOrd="0" parTransId="{B4CDE031-862F-4F4A-B391-DFD6D3A0B307}" sibTransId="{D8057238-3F51-4FD9-A66A-508A194E2A63}"/>
    <dgm:cxn modelId="{53790119-4700-45EE-9145-F72A71C07ECE}" type="presOf" srcId="{3C7D86DE-1D9F-418B-AF28-0F8986EE66ED}" destId="{724F7D45-EE7E-4D82-AC79-413673ABBEF2}" srcOrd="0" destOrd="0" presId="urn:microsoft.com/office/officeart/2005/8/layout/vList5"/>
    <dgm:cxn modelId="{224BDA6D-EA5F-4D29-B732-84B28AD5A0D1}" type="presOf" srcId="{5B807891-A218-485B-A154-3682881FADEA}" destId="{01D2F7EF-5633-48E3-AED1-2B55E054B7D5}" srcOrd="0" destOrd="1" presId="urn:microsoft.com/office/officeart/2005/8/layout/vList5"/>
    <dgm:cxn modelId="{B0355C1C-0836-41CC-B339-5018E3D80A49}" srcId="{8FBFCC23-9A2D-4F21-843D-EF21B6B7976C}" destId="{9A39CE96-630D-4EA6-A2FF-E1D5A373D46C}" srcOrd="2" destOrd="0" parTransId="{A14BFB52-FACF-4EB8-9428-A36FFD61AEEE}" sibTransId="{81DD5132-3B9F-478F-8A84-D2A9BB7A7080}"/>
    <dgm:cxn modelId="{4B9D8CEF-89AE-4787-A9E4-06EFF2629D67}" type="presOf" srcId="{B08DFCC8-E3DF-40CD-AC51-D073D30C7ABD}" destId="{97EC6E02-8A12-4EC8-A364-445B5383DCA2}" srcOrd="0" destOrd="0" presId="urn:microsoft.com/office/officeart/2005/8/layout/vList5"/>
    <dgm:cxn modelId="{D7CF8517-9EEB-4BFA-9D6F-C5B7D58B2743}" srcId="{8B6BF4FF-CD0F-48B3-9A2D-D4ED66A31215}" destId="{8FBFCC23-9A2D-4F21-843D-EF21B6B7976C}" srcOrd="0" destOrd="0" parTransId="{DA93573A-1943-48E9-8A8E-681DCA2AAB19}" sibTransId="{465301A2-FA37-4E44-BD1B-5C97972B29B2}"/>
    <dgm:cxn modelId="{9AB78CAC-D8C4-4D08-8C7E-A7E4552033DD}" type="presOf" srcId="{8B6BF4FF-CD0F-48B3-9A2D-D4ED66A31215}" destId="{01538721-8E40-41E7-B983-F1D1F2956442}" srcOrd="0" destOrd="0" presId="urn:microsoft.com/office/officeart/2005/8/layout/vList5"/>
    <dgm:cxn modelId="{F54C9C3D-65FB-4778-A83F-FF53D12EDC45}" type="presOf" srcId="{9A39CE96-630D-4EA6-A2FF-E1D5A373D46C}" destId="{01D2F7EF-5633-48E3-AED1-2B55E054B7D5}" srcOrd="0" destOrd="2" presId="urn:microsoft.com/office/officeart/2005/8/layout/vList5"/>
    <dgm:cxn modelId="{4565AEE7-50E5-49BC-8B79-5C79E2E8BD1B}" srcId="{B08DFCC8-E3DF-40CD-AC51-D073D30C7ABD}" destId="{3C7D86DE-1D9F-418B-AF28-0F8986EE66ED}" srcOrd="0" destOrd="0" parTransId="{11AFD4D9-057D-47BD-9AAA-E26908FD2D21}" sibTransId="{D152B881-069F-495A-A5F2-049FB4F0BDA9}"/>
    <dgm:cxn modelId="{C4A873C8-327C-4A93-A75D-BCD2018EBA80}" srcId="{B08DFCC8-E3DF-40CD-AC51-D073D30C7ABD}" destId="{0C85A008-7A12-444D-BD42-CAEF82F05367}" srcOrd="2" destOrd="0" parTransId="{A952F508-ECFB-42FA-94DF-88D06DEAE2A4}" sibTransId="{208150B7-763D-4710-9DB4-5C66958F938F}"/>
    <dgm:cxn modelId="{2C3122A7-BE3D-486A-B51D-A56E0DBB35B8}" type="presOf" srcId="{26646491-1D7A-4A42-934A-820091F371B2}" destId="{724F7D45-EE7E-4D82-AC79-413673ABBEF2}" srcOrd="0" destOrd="1" presId="urn:microsoft.com/office/officeart/2005/8/layout/vList5"/>
    <dgm:cxn modelId="{AD3EF89D-805E-49C6-9DA6-CE856AD32354}" srcId="{B08DFCC8-E3DF-40CD-AC51-D073D30C7ABD}" destId="{26646491-1D7A-4A42-934A-820091F371B2}" srcOrd="1" destOrd="0" parTransId="{F3446D32-6B78-4C5A-926B-D02C3ED83584}" sibTransId="{3906389E-8E1F-4712-B68D-8319F5340E75}"/>
    <dgm:cxn modelId="{79FD5149-29C3-4FBD-A397-81ABA80F8DA0}" type="presOf" srcId="{8FBFCC23-9A2D-4F21-843D-EF21B6B7976C}" destId="{5C8FD0AE-363B-402E-ADB0-68F3BDB6B2D6}" srcOrd="0" destOrd="0" presId="urn:microsoft.com/office/officeart/2005/8/layout/vList5"/>
    <dgm:cxn modelId="{825F1590-BA2C-4B5D-9010-BC8483BABA21}" srcId="{8FBFCC23-9A2D-4F21-843D-EF21B6B7976C}" destId="{6AC868B2-8888-4237-9032-D0D0E76FABB2}" srcOrd="0" destOrd="0" parTransId="{FC08CF79-B325-4FDD-9EE8-9FCF91BC8AD6}" sibTransId="{5DCAB352-5997-4088-9A89-10C1086DD667}"/>
    <dgm:cxn modelId="{A3835FDB-0C01-4DA4-B262-1D0CB03323AA}" srcId="{8B6BF4FF-CD0F-48B3-9A2D-D4ED66A31215}" destId="{B08DFCC8-E3DF-40CD-AC51-D073D30C7ABD}" srcOrd="1" destOrd="0" parTransId="{76E66038-81CF-4713-934D-F372D9DA655A}" sibTransId="{2591C1A9-44BF-40AC-AE7A-C749D14F8A0A}"/>
    <dgm:cxn modelId="{07590680-FB45-4FB9-A61C-DFAFC2312FC9}" type="presOf" srcId="{0C85A008-7A12-444D-BD42-CAEF82F05367}" destId="{724F7D45-EE7E-4D82-AC79-413673ABBEF2}" srcOrd="0" destOrd="2" presId="urn:microsoft.com/office/officeart/2005/8/layout/vList5"/>
    <dgm:cxn modelId="{FB0E9008-D18D-46D5-9D6D-AF9372DA98F9}" type="presOf" srcId="{DE96DDF1-8D10-4BFA-8ED1-B1646F4928FE}" destId="{45796D49-1E02-4159-A76D-31E7E5DD7D35}" srcOrd="0" destOrd="1" presId="urn:microsoft.com/office/officeart/2005/8/layout/vList5"/>
    <dgm:cxn modelId="{23BE0758-305A-4715-A583-4A1F389DBFA3}" srcId="{8B6BF4FF-CD0F-48B3-9A2D-D4ED66A31215}" destId="{1D981D12-6A5A-4F49-9CD0-F3CAA1C40478}" srcOrd="3" destOrd="0" parTransId="{1E2710D5-D981-408A-BB7A-DBA2DAC00C7D}" sibTransId="{B9EA3C70-C81D-47DA-8802-E7A469719F08}"/>
    <dgm:cxn modelId="{4FF5F622-688C-4E3F-83D4-B2C39D8E0858}" srcId="{1D981D12-6A5A-4F49-9CD0-F3CAA1C40478}" destId="{CEC2505A-04A2-469D-88ED-C54B212029D1}" srcOrd="0" destOrd="0" parTransId="{EC872C4E-0272-458F-AED9-B8DF935DF53A}" sibTransId="{EF4FE19B-9B6B-4659-81FF-2EBDF272E4C4}"/>
    <dgm:cxn modelId="{CB9E07E6-0673-4D63-9B01-F44D2C5492AD}" type="presOf" srcId="{A1A3E5E1-16E4-461E-91A4-06AB1C98BE5A}" destId="{3BBCB00A-1242-43AF-836D-F6746A94A810}" srcOrd="0" destOrd="0" presId="urn:microsoft.com/office/officeart/2005/8/layout/vList5"/>
    <dgm:cxn modelId="{6A3D3897-0299-41AF-8BDD-2CCD88B41F92}" type="presOf" srcId="{E0C9D448-079D-40AE-A4DD-37C039D101A6}" destId="{322E82E0-E8F6-4559-85BA-D17C3482EBA8}" srcOrd="0" destOrd="1" presId="urn:microsoft.com/office/officeart/2005/8/layout/vList5"/>
    <dgm:cxn modelId="{1CDF3089-C2A4-4642-8743-2AF74E11F418}" type="presParOf" srcId="{01538721-8E40-41E7-B983-F1D1F2956442}" destId="{2DE06B50-AA9C-4E8C-81CF-F55918A51629}" srcOrd="0" destOrd="0" presId="urn:microsoft.com/office/officeart/2005/8/layout/vList5"/>
    <dgm:cxn modelId="{17055D21-34A9-41A1-B27D-45F9A8E3A64E}" type="presParOf" srcId="{2DE06B50-AA9C-4E8C-81CF-F55918A51629}" destId="{5C8FD0AE-363B-402E-ADB0-68F3BDB6B2D6}" srcOrd="0" destOrd="0" presId="urn:microsoft.com/office/officeart/2005/8/layout/vList5"/>
    <dgm:cxn modelId="{8ADB6FC9-FD87-4C66-BCE8-479FA485188A}" type="presParOf" srcId="{2DE06B50-AA9C-4E8C-81CF-F55918A51629}" destId="{01D2F7EF-5633-48E3-AED1-2B55E054B7D5}" srcOrd="1" destOrd="0" presId="urn:microsoft.com/office/officeart/2005/8/layout/vList5"/>
    <dgm:cxn modelId="{9838243C-B608-4783-BC41-78018B9A57AE}" type="presParOf" srcId="{01538721-8E40-41E7-B983-F1D1F2956442}" destId="{D008ED22-6B13-435D-AE78-1460F099A595}" srcOrd="1" destOrd="0" presId="urn:microsoft.com/office/officeart/2005/8/layout/vList5"/>
    <dgm:cxn modelId="{F7F48D5D-0270-484C-BA93-B6AD56C016A3}" type="presParOf" srcId="{01538721-8E40-41E7-B983-F1D1F2956442}" destId="{7F3B3CEC-A408-4FDC-A1D7-18107D74811F}" srcOrd="2" destOrd="0" presId="urn:microsoft.com/office/officeart/2005/8/layout/vList5"/>
    <dgm:cxn modelId="{DBD3883B-42C7-4910-B188-2C6493336648}" type="presParOf" srcId="{7F3B3CEC-A408-4FDC-A1D7-18107D74811F}" destId="{97EC6E02-8A12-4EC8-A364-445B5383DCA2}" srcOrd="0" destOrd="0" presId="urn:microsoft.com/office/officeart/2005/8/layout/vList5"/>
    <dgm:cxn modelId="{A935BE44-A11D-4995-81F2-9047A01ACB2F}" type="presParOf" srcId="{7F3B3CEC-A408-4FDC-A1D7-18107D74811F}" destId="{724F7D45-EE7E-4D82-AC79-413673ABBEF2}" srcOrd="1" destOrd="0" presId="urn:microsoft.com/office/officeart/2005/8/layout/vList5"/>
    <dgm:cxn modelId="{C47D4C12-DD88-4B03-8DDE-39142F3C627C}" type="presParOf" srcId="{01538721-8E40-41E7-B983-F1D1F2956442}" destId="{BE9A0437-159A-4785-A8FF-E687D1BDE1BC}" srcOrd="3" destOrd="0" presId="urn:microsoft.com/office/officeart/2005/8/layout/vList5"/>
    <dgm:cxn modelId="{BB638C7D-3940-4F06-B354-6B151F82D408}" type="presParOf" srcId="{01538721-8E40-41E7-B983-F1D1F2956442}" destId="{DC41C3B7-7CC9-470D-8585-D284DDC68D77}" srcOrd="4" destOrd="0" presId="urn:microsoft.com/office/officeart/2005/8/layout/vList5"/>
    <dgm:cxn modelId="{A70D9A43-5A3D-408A-B114-9C0611332120}" type="presParOf" srcId="{DC41C3B7-7CC9-470D-8585-D284DDC68D77}" destId="{3BBCB00A-1242-43AF-836D-F6746A94A810}" srcOrd="0" destOrd="0" presId="urn:microsoft.com/office/officeart/2005/8/layout/vList5"/>
    <dgm:cxn modelId="{6221AD11-6F23-4C5D-A0EA-236F346F887F}" type="presParOf" srcId="{DC41C3B7-7CC9-470D-8585-D284DDC68D77}" destId="{322E82E0-E8F6-4559-85BA-D17C3482EBA8}" srcOrd="1" destOrd="0" presId="urn:microsoft.com/office/officeart/2005/8/layout/vList5"/>
    <dgm:cxn modelId="{52E14989-1116-435C-8378-6905D66BDAA4}" type="presParOf" srcId="{01538721-8E40-41E7-B983-F1D1F2956442}" destId="{BB437AE2-0455-4A8B-B26F-766089D3F859}" srcOrd="5" destOrd="0" presId="urn:microsoft.com/office/officeart/2005/8/layout/vList5"/>
    <dgm:cxn modelId="{3DD91968-B8E6-4BE1-A587-0D3796FD47F6}" type="presParOf" srcId="{01538721-8E40-41E7-B983-F1D1F2956442}" destId="{4C84EA34-B867-4B88-A257-42B9CA81754C}" srcOrd="6" destOrd="0" presId="urn:microsoft.com/office/officeart/2005/8/layout/vList5"/>
    <dgm:cxn modelId="{4B4F64E7-8F07-4536-89AC-119AABEE4D72}" type="presParOf" srcId="{4C84EA34-B867-4B88-A257-42B9CA81754C}" destId="{C25CCFCD-107E-4A67-BB84-F27FB8FE826D}" srcOrd="0" destOrd="0" presId="urn:microsoft.com/office/officeart/2005/8/layout/vList5"/>
    <dgm:cxn modelId="{43E0834C-91E0-4102-9954-D82CED4DBAB0}"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BF4FF-CD0F-48B3-9A2D-D4ED66A312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8FBFCC23-9A2D-4F21-843D-EF21B6B7976C}">
      <dgm:prSet phldrT="[文本]"/>
      <dgm:spPr/>
      <dgm:t>
        <a:bodyPr/>
        <a:lstStyle/>
        <a:p>
          <a:r>
            <a:rPr lang="zh-CN" altLang="en-US" dirty="0" smtClean="0">
              <a:latin typeface="Times New Roman" pitchFamily="18" charset="0"/>
              <a:cs typeface="Times New Roman" pitchFamily="18" charset="0"/>
            </a:rPr>
            <a:t>程序设计类课程改革历程</a:t>
          </a:r>
          <a:endParaRPr lang="zh-CN" altLang="en-US" dirty="0"/>
        </a:p>
      </dgm:t>
    </dgm:pt>
    <dgm:pt modelId="{DA93573A-1943-48E9-8A8E-681DCA2AAB19}" type="parTrans" cxnId="{D7CF8517-9EEB-4BFA-9D6F-C5B7D58B2743}">
      <dgm:prSet/>
      <dgm:spPr/>
      <dgm:t>
        <a:bodyPr/>
        <a:lstStyle/>
        <a:p>
          <a:endParaRPr lang="zh-CN" altLang="en-US"/>
        </a:p>
      </dgm:t>
    </dgm:pt>
    <dgm:pt modelId="{465301A2-FA37-4E44-BD1B-5C97972B29B2}" type="sibTrans" cxnId="{D7CF8517-9EEB-4BFA-9D6F-C5B7D58B2743}">
      <dgm:prSet/>
      <dgm:spPr/>
      <dgm:t>
        <a:bodyPr/>
        <a:lstStyle/>
        <a:p>
          <a:endParaRPr lang="zh-CN" altLang="en-US"/>
        </a:p>
      </dgm:t>
    </dgm:pt>
    <dgm:pt modelId="{6AC868B2-8888-4237-9032-D0D0E76FABB2}">
      <dgm:prSet phldrT="[文本]"/>
      <dgm:spPr/>
      <dgm:t>
        <a:bodyPr/>
        <a:lstStyle/>
        <a:p>
          <a:r>
            <a:rPr lang="zh-CN" altLang="en-US" dirty="0" smtClean="0">
              <a:latin typeface="Times New Roman" pitchFamily="18" charset="0"/>
              <a:cs typeface="Times New Roman" pitchFamily="18" charset="0"/>
            </a:rPr>
            <a:t>程序设计</a:t>
          </a:r>
          <a:endParaRPr lang="zh-CN" altLang="en-US" dirty="0"/>
        </a:p>
      </dgm:t>
    </dgm:pt>
    <dgm:pt modelId="{FC08CF79-B325-4FDD-9EE8-9FCF91BC8AD6}" type="parTrans" cxnId="{825F1590-BA2C-4B5D-9010-BC8483BABA21}">
      <dgm:prSet/>
      <dgm:spPr/>
      <dgm:t>
        <a:bodyPr/>
        <a:lstStyle/>
        <a:p>
          <a:endParaRPr lang="zh-CN" altLang="en-US"/>
        </a:p>
      </dgm:t>
    </dgm:pt>
    <dgm:pt modelId="{5DCAB352-5997-4088-9A89-10C1086DD667}" type="sibTrans" cxnId="{825F1590-BA2C-4B5D-9010-BC8483BABA21}">
      <dgm:prSet/>
      <dgm:spPr/>
      <dgm:t>
        <a:bodyPr/>
        <a:lstStyle/>
        <a:p>
          <a:endParaRPr lang="zh-CN" altLang="en-US"/>
        </a:p>
      </dgm:t>
    </dgm:pt>
    <dgm:pt modelId="{A1A3E5E1-16E4-461E-91A4-06AB1C98BE5A}">
      <dgm:prSet phldrT="[文本]"/>
      <dgm:spPr/>
      <dgm:t>
        <a:bodyPr/>
        <a:lstStyle/>
        <a:p>
          <a:r>
            <a:rPr lang="en-US" altLang="zh-CN" dirty="0" err="1" smtClean="0"/>
            <a:t>CourseGrading</a:t>
          </a:r>
          <a:r>
            <a:rPr lang="en-US" altLang="zh-CN" dirty="0" smtClean="0"/>
            <a:t>@</a:t>
          </a:r>
          <a:r>
            <a:rPr lang="zh-CN" altLang="en-US" dirty="0" smtClean="0"/>
            <a:t>北航</a:t>
          </a:r>
          <a:endParaRPr lang="zh-CN" altLang="en-US" dirty="0"/>
        </a:p>
      </dgm:t>
    </dgm:pt>
    <dgm:pt modelId="{B4CDE031-862F-4F4A-B391-DFD6D3A0B307}" type="parTrans" cxnId="{1F4D6824-3936-4E55-A134-DA5AB2D509FB}">
      <dgm:prSet/>
      <dgm:spPr/>
      <dgm:t>
        <a:bodyPr/>
        <a:lstStyle/>
        <a:p>
          <a:endParaRPr lang="zh-CN" altLang="en-US"/>
        </a:p>
      </dgm:t>
    </dgm:pt>
    <dgm:pt modelId="{D8057238-3F51-4FD9-A66A-508A194E2A63}" type="sibTrans" cxnId="{1F4D6824-3936-4E55-A134-DA5AB2D509FB}">
      <dgm:prSet/>
      <dgm:spPr/>
      <dgm:t>
        <a:bodyPr/>
        <a:lstStyle/>
        <a:p>
          <a:endParaRPr lang="zh-CN" altLang="en-US"/>
        </a:p>
      </dgm:t>
    </dgm:pt>
    <dgm:pt modelId="{12DD53DC-E3FD-48E2-8FCC-FBFB9AB55BF4}">
      <dgm:prSet phldrT="[文本]"/>
      <dgm:spPr/>
      <dgm:t>
        <a:bodyPr/>
        <a:lstStyle/>
        <a:p>
          <a:r>
            <a:rPr lang="zh-CN" altLang="en-US" dirty="0" smtClean="0"/>
            <a:t>应用</a:t>
          </a:r>
          <a:endParaRPr lang="zh-CN" altLang="en-US" dirty="0"/>
        </a:p>
      </dgm:t>
    </dgm:pt>
    <dgm:pt modelId="{051CB329-66D3-49A5-98AF-13BC6A952BB4}" type="parTrans" cxnId="{7B5C360F-7A50-45B3-B5F6-FD2CE24AC455}">
      <dgm:prSet/>
      <dgm:spPr/>
      <dgm:t>
        <a:bodyPr/>
        <a:lstStyle/>
        <a:p>
          <a:endParaRPr lang="zh-CN" altLang="en-US"/>
        </a:p>
      </dgm:t>
    </dgm:pt>
    <dgm:pt modelId="{2295BE7B-9143-4E16-BC6D-2BCCC4F4F026}" type="sibTrans" cxnId="{7B5C360F-7A50-45B3-B5F6-FD2CE24AC455}">
      <dgm:prSet/>
      <dgm:spPr/>
      <dgm:t>
        <a:bodyPr/>
        <a:lstStyle/>
        <a:p>
          <a:endParaRPr lang="zh-CN" altLang="en-US"/>
        </a:p>
      </dgm:t>
    </dgm:pt>
    <dgm:pt modelId="{1D981D12-6A5A-4F49-9CD0-F3CAA1C40478}">
      <dgm:prSet phldrT="[文本]"/>
      <dgm:spPr/>
      <dgm:t>
        <a:bodyPr/>
        <a:lstStyle/>
        <a:p>
          <a:r>
            <a:rPr lang="zh-CN" altLang="en-US" dirty="0" smtClean="0"/>
            <a:t>与</a:t>
          </a:r>
          <a:r>
            <a:rPr lang="en-US" altLang="zh-CN" dirty="0" err="1" smtClean="0"/>
            <a:t>CourseGrading</a:t>
          </a:r>
          <a:r>
            <a:rPr lang="zh-CN" altLang="en-US" dirty="0" smtClean="0"/>
            <a:t>共同发展</a:t>
          </a:r>
          <a:endParaRPr lang="zh-CN" altLang="en-US" dirty="0"/>
        </a:p>
      </dgm:t>
    </dgm:pt>
    <dgm:pt modelId="{1E2710D5-D981-408A-BB7A-DBA2DAC00C7D}" type="parTrans" cxnId="{23BE0758-305A-4715-A583-4A1F389DBFA3}">
      <dgm:prSet/>
      <dgm:spPr/>
      <dgm:t>
        <a:bodyPr/>
        <a:lstStyle/>
        <a:p>
          <a:endParaRPr lang="zh-CN" altLang="en-US"/>
        </a:p>
      </dgm:t>
    </dgm:pt>
    <dgm:pt modelId="{B9EA3C70-C81D-47DA-8802-E7A469719F08}" type="sibTrans" cxnId="{23BE0758-305A-4715-A583-4A1F389DBFA3}">
      <dgm:prSet/>
      <dgm:spPr/>
      <dgm:t>
        <a:bodyPr/>
        <a:lstStyle/>
        <a:p>
          <a:endParaRPr lang="zh-CN" altLang="en-US"/>
        </a:p>
      </dgm:t>
    </dgm:pt>
    <dgm:pt modelId="{E0C9D448-079D-40AE-A4DD-37C039D101A6}">
      <dgm:prSet phldrT="[文本]"/>
      <dgm:spPr/>
      <dgm:t>
        <a:bodyPr/>
        <a:lstStyle/>
        <a:p>
          <a:r>
            <a:rPr lang="zh-CN" altLang="en-US" dirty="0" smtClean="0"/>
            <a:t>题库建设</a:t>
          </a:r>
          <a:endParaRPr lang="zh-CN" altLang="en-US" dirty="0"/>
        </a:p>
      </dgm:t>
    </dgm:pt>
    <dgm:pt modelId="{12B882B3-EA81-4D63-A289-79E9C843CE3C}" type="parTrans" cxnId="{E04BFAB7-9C4A-42F2-87B6-F9BD28B52DD8}">
      <dgm:prSet/>
      <dgm:spPr/>
      <dgm:t>
        <a:bodyPr/>
        <a:lstStyle/>
        <a:p>
          <a:endParaRPr lang="zh-CN" altLang="en-US"/>
        </a:p>
      </dgm:t>
    </dgm:pt>
    <dgm:pt modelId="{03E461A8-27D3-4ADD-AA5A-CEAF448153AC}" type="sibTrans" cxnId="{E04BFAB7-9C4A-42F2-87B6-F9BD28B52DD8}">
      <dgm:prSet/>
      <dgm:spPr/>
      <dgm:t>
        <a:bodyPr/>
        <a:lstStyle/>
        <a:p>
          <a:endParaRPr lang="zh-CN" altLang="en-US"/>
        </a:p>
      </dgm:t>
    </dgm:pt>
    <dgm:pt modelId="{CEC2505A-04A2-469D-88ED-C54B212029D1}">
      <dgm:prSet phldrT="[文本]"/>
      <dgm:spPr/>
      <dgm:t>
        <a:bodyPr/>
        <a:lstStyle/>
        <a:p>
          <a:r>
            <a:rPr lang="zh-CN" altLang="en-US" dirty="0" smtClean="0">
              <a:latin typeface="Times New Roman" pitchFamily="18" charset="0"/>
              <a:cs typeface="Times New Roman" pitchFamily="18" charset="0"/>
            </a:rPr>
            <a:t>定位</a:t>
          </a:r>
          <a:endParaRPr lang="zh-CN" altLang="en-US" dirty="0"/>
        </a:p>
      </dgm:t>
    </dgm:pt>
    <dgm:pt modelId="{EC872C4E-0272-458F-AED9-B8DF935DF53A}" type="parTrans" cxnId="{4FF5F622-688C-4E3F-83D4-B2C39D8E0858}">
      <dgm:prSet/>
      <dgm:spPr/>
      <dgm:t>
        <a:bodyPr/>
        <a:lstStyle/>
        <a:p>
          <a:endParaRPr lang="zh-CN" altLang="en-US"/>
        </a:p>
      </dgm:t>
    </dgm:pt>
    <dgm:pt modelId="{EF4FE19B-9B6B-4659-81FF-2EBDF272E4C4}" type="sibTrans" cxnId="{4FF5F622-688C-4E3F-83D4-B2C39D8E0858}">
      <dgm:prSet/>
      <dgm:spPr/>
      <dgm:t>
        <a:bodyPr/>
        <a:lstStyle/>
        <a:p>
          <a:endParaRPr lang="zh-CN" altLang="en-US"/>
        </a:p>
      </dgm:t>
    </dgm:pt>
    <dgm:pt modelId="{B08DFCC8-E3DF-40CD-AC51-D073D30C7ABD}">
      <dgm:prSet phldrT="[文本]"/>
      <dgm:spPr/>
      <dgm:t>
        <a:bodyPr/>
        <a:lstStyle/>
        <a:p>
          <a:r>
            <a:rPr lang="zh-CN" altLang="en-US" dirty="0" smtClean="0">
              <a:latin typeface="Times New Roman" pitchFamily="18" charset="0"/>
              <a:cs typeface="Times New Roman" pitchFamily="18" charset="0"/>
            </a:rPr>
            <a:t>辅助平台建设</a:t>
          </a:r>
          <a:r>
            <a:rPr lang="en-US" altLang="zh-CN" dirty="0" err="1" smtClean="0">
              <a:latin typeface="Times New Roman" pitchFamily="18" charset="0"/>
              <a:cs typeface="Times New Roman" pitchFamily="18" charset="0"/>
            </a:rPr>
            <a:t>CourseGrading</a:t>
          </a:r>
          <a:endParaRPr lang="zh-CN" altLang="en-US" dirty="0"/>
        </a:p>
      </dgm:t>
    </dgm:pt>
    <dgm:pt modelId="{76E66038-81CF-4713-934D-F372D9DA655A}" type="parTrans" cxnId="{A3835FDB-0C01-4DA4-B262-1D0CB03323AA}">
      <dgm:prSet/>
      <dgm:spPr/>
      <dgm:t>
        <a:bodyPr/>
        <a:lstStyle/>
        <a:p>
          <a:endParaRPr lang="zh-CN" altLang="en-US"/>
        </a:p>
      </dgm:t>
    </dgm:pt>
    <dgm:pt modelId="{2591C1A9-44BF-40AC-AE7A-C749D14F8A0A}" type="sibTrans" cxnId="{A3835FDB-0C01-4DA4-B262-1D0CB03323AA}">
      <dgm:prSet/>
      <dgm:spPr/>
      <dgm:t>
        <a:bodyPr/>
        <a:lstStyle/>
        <a:p>
          <a:endParaRPr lang="zh-CN" altLang="en-US"/>
        </a:p>
      </dgm:t>
    </dgm:pt>
    <dgm:pt modelId="{3C7D86DE-1D9F-418B-AF28-0F8986EE66ED}">
      <dgm:prSet phldrT="[文本]"/>
      <dgm:spPr/>
      <dgm:t>
        <a:bodyPr/>
        <a:lstStyle/>
        <a:p>
          <a:r>
            <a:rPr lang="zh-CN" altLang="en-US" dirty="0" smtClean="0">
              <a:latin typeface="Times New Roman" pitchFamily="18" charset="0"/>
              <a:cs typeface="Times New Roman" pitchFamily="18" charset="0"/>
            </a:rPr>
            <a:t>理念</a:t>
          </a:r>
          <a:endParaRPr lang="zh-CN" altLang="en-US" dirty="0"/>
        </a:p>
      </dgm:t>
    </dgm:pt>
    <dgm:pt modelId="{11AFD4D9-057D-47BD-9AAA-E26908FD2D21}" type="parTrans" cxnId="{4565AEE7-50E5-49BC-8B79-5C79E2E8BD1B}">
      <dgm:prSet/>
      <dgm:spPr/>
      <dgm:t>
        <a:bodyPr/>
        <a:lstStyle/>
        <a:p>
          <a:endParaRPr lang="zh-CN" altLang="en-US"/>
        </a:p>
      </dgm:t>
    </dgm:pt>
    <dgm:pt modelId="{D152B881-069F-495A-A5F2-049FB4F0BDA9}" type="sibTrans" cxnId="{4565AEE7-50E5-49BC-8B79-5C79E2E8BD1B}">
      <dgm:prSet/>
      <dgm:spPr/>
      <dgm:t>
        <a:bodyPr/>
        <a:lstStyle/>
        <a:p>
          <a:endParaRPr lang="zh-CN" altLang="en-US"/>
        </a:p>
      </dgm:t>
    </dgm:pt>
    <dgm:pt modelId="{26646491-1D7A-4A42-934A-820091F371B2}">
      <dgm:prSet/>
      <dgm:spPr/>
      <dgm:t>
        <a:bodyPr/>
        <a:lstStyle/>
        <a:p>
          <a:r>
            <a:rPr lang="zh-CN" altLang="en-US" dirty="0" smtClean="0">
              <a:latin typeface="Times New Roman" pitchFamily="18" charset="0"/>
              <a:cs typeface="Times New Roman" pitchFamily="18" charset="0"/>
            </a:rPr>
            <a:t>特色</a:t>
          </a:r>
          <a:endParaRPr lang="en-US" altLang="zh-CN" dirty="0" smtClean="0">
            <a:latin typeface="Times New Roman" pitchFamily="18" charset="0"/>
            <a:cs typeface="Times New Roman" pitchFamily="18" charset="0"/>
          </a:endParaRPr>
        </a:p>
      </dgm:t>
    </dgm:pt>
    <dgm:pt modelId="{F3446D32-6B78-4C5A-926B-D02C3ED83584}" type="parTrans" cxnId="{AD3EF89D-805E-49C6-9DA6-CE856AD32354}">
      <dgm:prSet/>
      <dgm:spPr/>
      <dgm:t>
        <a:bodyPr/>
        <a:lstStyle/>
        <a:p>
          <a:endParaRPr lang="zh-CN" altLang="en-US"/>
        </a:p>
      </dgm:t>
    </dgm:pt>
    <dgm:pt modelId="{3906389E-8E1F-4712-B68D-8319F5340E75}" type="sibTrans" cxnId="{AD3EF89D-805E-49C6-9DA6-CE856AD32354}">
      <dgm:prSet/>
      <dgm:spPr/>
      <dgm:t>
        <a:bodyPr/>
        <a:lstStyle/>
        <a:p>
          <a:endParaRPr lang="zh-CN" altLang="en-US"/>
        </a:p>
      </dgm:t>
    </dgm:pt>
    <dgm:pt modelId="{0C85A008-7A12-444D-BD42-CAEF82F05367}">
      <dgm:prSet/>
      <dgm:spPr/>
      <dgm:t>
        <a:bodyPr/>
        <a:lstStyle/>
        <a:p>
          <a:r>
            <a:rPr lang="zh-CN" altLang="en-US" dirty="0" smtClean="0">
              <a:latin typeface="Times New Roman" pitchFamily="18" charset="0"/>
              <a:cs typeface="Times New Roman" pitchFamily="18" charset="0"/>
            </a:rPr>
            <a:t>平台的质量</a:t>
          </a:r>
          <a:endParaRPr lang="zh-CN" altLang="en-US" dirty="0">
            <a:latin typeface="Times New Roman" pitchFamily="18" charset="0"/>
            <a:cs typeface="Times New Roman" pitchFamily="18" charset="0"/>
          </a:endParaRPr>
        </a:p>
      </dgm:t>
    </dgm:pt>
    <dgm:pt modelId="{A952F508-ECFB-42FA-94DF-88D06DEAE2A4}" type="parTrans" cxnId="{C4A873C8-327C-4A93-A75D-BCD2018EBA80}">
      <dgm:prSet/>
      <dgm:spPr/>
      <dgm:t>
        <a:bodyPr/>
        <a:lstStyle/>
        <a:p>
          <a:endParaRPr lang="zh-CN" altLang="en-US"/>
        </a:p>
      </dgm:t>
    </dgm:pt>
    <dgm:pt modelId="{208150B7-763D-4710-9DB4-5C66958F938F}" type="sibTrans" cxnId="{C4A873C8-327C-4A93-A75D-BCD2018EBA80}">
      <dgm:prSet/>
      <dgm:spPr/>
      <dgm:t>
        <a:bodyPr/>
        <a:lstStyle/>
        <a:p>
          <a:endParaRPr lang="zh-CN" altLang="en-US"/>
        </a:p>
      </dgm:t>
    </dgm:pt>
    <dgm:pt modelId="{5B807891-A218-485B-A154-3682881FADEA}">
      <dgm:prSet/>
      <dgm:spPr/>
      <dgm:t>
        <a:bodyPr/>
        <a:lstStyle/>
        <a:p>
          <a:r>
            <a:rPr lang="zh-CN" altLang="en-US" dirty="0" smtClean="0">
              <a:latin typeface="Times New Roman" pitchFamily="18" charset="0"/>
              <a:cs typeface="Times New Roman" pitchFamily="18" charset="0"/>
            </a:rPr>
            <a:t>数据结构与算法</a:t>
          </a:r>
          <a:endParaRPr lang="zh-CN" altLang="en-US" dirty="0">
            <a:latin typeface="Times New Roman" pitchFamily="18" charset="0"/>
            <a:cs typeface="Times New Roman" pitchFamily="18" charset="0"/>
          </a:endParaRPr>
        </a:p>
      </dgm:t>
    </dgm:pt>
    <dgm:pt modelId="{CA727D50-D364-44DB-B7B2-81CEF802679E}" type="parTrans" cxnId="{1B1E76E0-14EC-4496-890A-EF0C445424C0}">
      <dgm:prSet/>
      <dgm:spPr/>
      <dgm:t>
        <a:bodyPr/>
        <a:lstStyle/>
        <a:p>
          <a:endParaRPr lang="zh-CN" altLang="en-US"/>
        </a:p>
      </dgm:t>
    </dgm:pt>
    <dgm:pt modelId="{9DDCC8A1-4B2B-407D-A586-2405398705E5}" type="sibTrans" cxnId="{1B1E76E0-14EC-4496-890A-EF0C445424C0}">
      <dgm:prSet/>
      <dgm:spPr/>
      <dgm:t>
        <a:bodyPr/>
        <a:lstStyle/>
        <a:p>
          <a:endParaRPr lang="zh-CN" altLang="en-US"/>
        </a:p>
      </dgm:t>
    </dgm:pt>
    <dgm:pt modelId="{9A39CE96-630D-4EA6-A2FF-E1D5A373D46C}">
      <dgm:prSet/>
      <dgm:spPr/>
      <dgm:t>
        <a:bodyPr/>
        <a:lstStyle/>
        <a:p>
          <a:r>
            <a:rPr lang="zh-CN" altLang="en-US" dirty="0" smtClean="0">
              <a:latin typeface="Times New Roman" pitchFamily="18" charset="0"/>
              <a:cs typeface="Times New Roman" pitchFamily="18" charset="0"/>
            </a:rPr>
            <a:t>两课融合</a:t>
          </a:r>
          <a:endParaRPr lang="zh-CN" altLang="en-US" dirty="0">
            <a:latin typeface="Times New Roman" pitchFamily="18" charset="0"/>
            <a:cs typeface="Times New Roman" pitchFamily="18" charset="0"/>
          </a:endParaRPr>
        </a:p>
      </dgm:t>
    </dgm:pt>
    <dgm:pt modelId="{A14BFB52-FACF-4EB8-9428-A36FFD61AEEE}" type="parTrans" cxnId="{B0355C1C-0836-41CC-B339-5018E3D80A49}">
      <dgm:prSet/>
      <dgm:spPr/>
      <dgm:t>
        <a:bodyPr/>
        <a:lstStyle/>
        <a:p>
          <a:endParaRPr lang="zh-CN" altLang="en-US"/>
        </a:p>
      </dgm:t>
    </dgm:pt>
    <dgm:pt modelId="{81DD5132-3B9F-478F-8A84-D2A9BB7A7080}" type="sibTrans" cxnId="{B0355C1C-0836-41CC-B339-5018E3D80A49}">
      <dgm:prSet/>
      <dgm:spPr/>
      <dgm:t>
        <a:bodyPr/>
        <a:lstStyle/>
        <a:p>
          <a:endParaRPr lang="zh-CN" altLang="en-US"/>
        </a:p>
      </dgm:t>
    </dgm:pt>
    <dgm:pt modelId="{DE96DDF1-8D10-4BFA-8ED1-B1646F4928FE}">
      <dgm:prSet/>
      <dgm:spPr/>
      <dgm:t>
        <a:bodyPr/>
        <a:lstStyle/>
        <a:p>
          <a:r>
            <a:rPr lang="zh-CN" altLang="en-US" dirty="0" smtClean="0">
              <a:latin typeface="Times New Roman" pitchFamily="18" charset="0"/>
              <a:cs typeface="Times New Roman" pitchFamily="18" charset="0"/>
            </a:rPr>
            <a:t>未来规划</a:t>
          </a:r>
          <a:endParaRPr lang="zh-CN" altLang="en-US" dirty="0">
            <a:latin typeface="Times New Roman" pitchFamily="18" charset="0"/>
            <a:cs typeface="Times New Roman" pitchFamily="18" charset="0"/>
          </a:endParaRPr>
        </a:p>
      </dgm:t>
    </dgm:pt>
    <dgm:pt modelId="{8C5DF744-567E-423D-BCAE-A47C91B507E8}" type="parTrans" cxnId="{74AD2FD7-4FDE-4FA3-8040-AB067B9D116E}">
      <dgm:prSet/>
      <dgm:spPr/>
      <dgm:t>
        <a:bodyPr/>
        <a:lstStyle/>
        <a:p>
          <a:endParaRPr lang="zh-CN" altLang="en-US"/>
        </a:p>
      </dgm:t>
    </dgm:pt>
    <dgm:pt modelId="{48DFD589-4B5B-48FF-8223-C8F631914299}" type="sibTrans" cxnId="{74AD2FD7-4FDE-4FA3-8040-AB067B9D116E}">
      <dgm:prSet/>
      <dgm:spPr/>
      <dgm:t>
        <a:bodyPr/>
        <a:lstStyle/>
        <a:p>
          <a:endParaRPr lang="zh-CN" altLang="en-US"/>
        </a:p>
      </dgm:t>
    </dgm:pt>
    <dgm:pt modelId="{01538721-8E40-41E7-B983-F1D1F2956442}" type="pres">
      <dgm:prSet presAssocID="{8B6BF4FF-CD0F-48B3-9A2D-D4ED66A31215}" presName="Name0" presStyleCnt="0">
        <dgm:presLayoutVars>
          <dgm:dir/>
          <dgm:animLvl val="lvl"/>
          <dgm:resizeHandles val="exact"/>
        </dgm:presLayoutVars>
      </dgm:prSet>
      <dgm:spPr/>
      <dgm:t>
        <a:bodyPr/>
        <a:lstStyle/>
        <a:p>
          <a:endParaRPr lang="zh-CN" altLang="en-US"/>
        </a:p>
      </dgm:t>
    </dgm:pt>
    <dgm:pt modelId="{2DE06B50-AA9C-4E8C-81CF-F55918A51629}" type="pres">
      <dgm:prSet presAssocID="{8FBFCC23-9A2D-4F21-843D-EF21B6B7976C}" presName="linNode" presStyleCnt="0"/>
      <dgm:spPr/>
    </dgm:pt>
    <dgm:pt modelId="{5C8FD0AE-363B-402E-ADB0-68F3BDB6B2D6}" type="pres">
      <dgm:prSet presAssocID="{8FBFCC23-9A2D-4F21-843D-EF21B6B7976C}" presName="parentText" presStyleLbl="node1" presStyleIdx="0" presStyleCnt="4" custScaleX="605756" custLinFactNeighborX="-1829" custLinFactNeighborY="5055">
        <dgm:presLayoutVars>
          <dgm:chMax val="1"/>
          <dgm:bulletEnabled val="1"/>
        </dgm:presLayoutVars>
      </dgm:prSet>
      <dgm:spPr/>
      <dgm:t>
        <a:bodyPr/>
        <a:lstStyle/>
        <a:p>
          <a:endParaRPr lang="zh-CN" altLang="en-US"/>
        </a:p>
      </dgm:t>
    </dgm:pt>
    <dgm:pt modelId="{01D2F7EF-5633-48E3-AED1-2B55E054B7D5}" type="pres">
      <dgm:prSet presAssocID="{8FBFCC23-9A2D-4F21-843D-EF21B6B7976C}" presName="descendantText" presStyleLbl="alignAccFollowNode1" presStyleIdx="0" presStyleCnt="4">
        <dgm:presLayoutVars>
          <dgm:bulletEnabled val="1"/>
        </dgm:presLayoutVars>
      </dgm:prSet>
      <dgm:spPr/>
      <dgm:t>
        <a:bodyPr/>
        <a:lstStyle/>
        <a:p>
          <a:endParaRPr lang="zh-CN" altLang="en-US"/>
        </a:p>
      </dgm:t>
    </dgm:pt>
    <dgm:pt modelId="{D008ED22-6B13-435D-AE78-1460F099A595}" type="pres">
      <dgm:prSet presAssocID="{465301A2-FA37-4E44-BD1B-5C97972B29B2}" presName="sp" presStyleCnt="0"/>
      <dgm:spPr/>
    </dgm:pt>
    <dgm:pt modelId="{7F3B3CEC-A408-4FDC-A1D7-18107D74811F}" type="pres">
      <dgm:prSet presAssocID="{B08DFCC8-E3DF-40CD-AC51-D073D30C7ABD}" presName="linNode" presStyleCnt="0"/>
      <dgm:spPr/>
    </dgm:pt>
    <dgm:pt modelId="{97EC6E02-8A12-4EC8-A364-445B5383DCA2}" type="pres">
      <dgm:prSet presAssocID="{B08DFCC8-E3DF-40CD-AC51-D073D30C7ABD}" presName="parentText" presStyleLbl="node1" presStyleIdx="1" presStyleCnt="4" custScaleX="617778">
        <dgm:presLayoutVars>
          <dgm:chMax val="1"/>
          <dgm:bulletEnabled val="1"/>
        </dgm:presLayoutVars>
      </dgm:prSet>
      <dgm:spPr/>
      <dgm:t>
        <a:bodyPr/>
        <a:lstStyle/>
        <a:p>
          <a:endParaRPr lang="zh-CN" altLang="en-US"/>
        </a:p>
      </dgm:t>
    </dgm:pt>
    <dgm:pt modelId="{724F7D45-EE7E-4D82-AC79-413673ABBEF2}" type="pres">
      <dgm:prSet presAssocID="{B08DFCC8-E3DF-40CD-AC51-D073D30C7ABD}" presName="descendantText" presStyleLbl="alignAccFollowNode1" presStyleIdx="1" presStyleCnt="4">
        <dgm:presLayoutVars>
          <dgm:bulletEnabled val="1"/>
        </dgm:presLayoutVars>
      </dgm:prSet>
      <dgm:spPr/>
      <dgm:t>
        <a:bodyPr/>
        <a:lstStyle/>
        <a:p>
          <a:endParaRPr lang="zh-CN" altLang="en-US"/>
        </a:p>
      </dgm:t>
    </dgm:pt>
    <dgm:pt modelId="{BE9A0437-159A-4785-A8FF-E687D1BDE1BC}" type="pres">
      <dgm:prSet presAssocID="{2591C1A9-44BF-40AC-AE7A-C749D14F8A0A}" presName="sp" presStyleCnt="0"/>
      <dgm:spPr/>
    </dgm:pt>
    <dgm:pt modelId="{DC41C3B7-7CC9-470D-8585-D284DDC68D77}" type="pres">
      <dgm:prSet presAssocID="{A1A3E5E1-16E4-461E-91A4-06AB1C98BE5A}" presName="linNode" presStyleCnt="0"/>
      <dgm:spPr/>
    </dgm:pt>
    <dgm:pt modelId="{3BBCB00A-1242-43AF-836D-F6746A94A810}" type="pres">
      <dgm:prSet presAssocID="{A1A3E5E1-16E4-461E-91A4-06AB1C98BE5A}" presName="parentText" presStyleLbl="node1" presStyleIdx="2" presStyleCnt="4" custScaleX="619916">
        <dgm:presLayoutVars>
          <dgm:chMax val="1"/>
          <dgm:bulletEnabled val="1"/>
        </dgm:presLayoutVars>
      </dgm:prSet>
      <dgm:spPr/>
      <dgm:t>
        <a:bodyPr/>
        <a:lstStyle/>
        <a:p>
          <a:endParaRPr lang="zh-CN" altLang="en-US"/>
        </a:p>
      </dgm:t>
    </dgm:pt>
    <dgm:pt modelId="{322E82E0-E8F6-4559-85BA-D17C3482EBA8}" type="pres">
      <dgm:prSet presAssocID="{A1A3E5E1-16E4-461E-91A4-06AB1C98BE5A}" presName="descendantText" presStyleLbl="alignAccFollowNode1" presStyleIdx="2" presStyleCnt="4">
        <dgm:presLayoutVars>
          <dgm:bulletEnabled val="1"/>
        </dgm:presLayoutVars>
      </dgm:prSet>
      <dgm:spPr/>
      <dgm:t>
        <a:bodyPr/>
        <a:lstStyle/>
        <a:p>
          <a:endParaRPr lang="zh-CN" altLang="en-US"/>
        </a:p>
      </dgm:t>
    </dgm:pt>
    <dgm:pt modelId="{BB437AE2-0455-4A8B-B26F-766089D3F859}" type="pres">
      <dgm:prSet presAssocID="{D8057238-3F51-4FD9-A66A-508A194E2A63}" presName="sp" presStyleCnt="0"/>
      <dgm:spPr/>
    </dgm:pt>
    <dgm:pt modelId="{4C84EA34-B867-4B88-A257-42B9CA81754C}" type="pres">
      <dgm:prSet presAssocID="{1D981D12-6A5A-4F49-9CD0-F3CAA1C40478}" presName="linNode" presStyleCnt="0"/>
      <dgm:spPr/>
    </dgm:pt>
    <dgm:pt modelId="{C25CCFCD-107E-4A67-BB84-F27FB8FE826D}" type="pres">
      <dgm:prSet presAssocID="{1D981D12-6A5A-4F49-9CD0-F3CAA1C40478}" presName="parentText" presStyleLbl="node1" presStyleIdx="3" presStyleCnt="4" custScaleX="623294" custLinFactNeighborX="-17" custLinFactNeighborY="-2877">
        <dgm:presLayoutVars>
          <dgm:chMax val="1"/>
          <dgm:bulletEnabled val="1"/>
        </dgm:presLayoutVars>
      </dgm:prSet>
      <dgm:spPr/>
      <dgm:t>
        <a:bodyPr/>
        <a:lstStyle/>
        <a:p>
          <a:endParaRPr lang="zh-CN" altLang="en-US"/>
        </a:p>
      </dgm:t>
    </dgm:pt>
    <dgm:pt modelId="{45796D49-1E02-4159-A76D-31E7E5DD7D35}" type="pres">
      <dgm:prSet presAssocID="{1D981D12-6A5A-4F49-9CD0-F3CAA1C40478}" presName="descendantText" presStyleLbl="alignAccFollowNode1" presStyleIdx="3" presStyleCnt="4">
        <dgm:presLayoutVars>
          <dgm:bulletEnabled val="1"/>
        </dgm:presLayoutVars>
      </dgm:prSet>
      <dgm:spPr/>
      <dgm:t>
        <a:bodyPr/>
        <a:lstStyle/>
        <a:p>
          <a:endParaRPr lang="zh-CN" altLang="en-US"/>
        </a:p>
      </dgm:t>
    </dgm:pt>
  </dgm:ptLst>
  <dgm:cxnLst>
    <dgm:cxn modelId="{E04BFAB7-9C4A-42F2-87B6-F9BD28B52DD8}" srcId="{A1A3E5E1-16E4-461E-91A4-06AB1C98BE5A}" destId="{E0C9D448-079D-40AE-A4DD-37C039D101A6}" srcOrd="1" destOrd="0" parTransId="{12B882B3-EA81-4D63-A289-79E9C843CE3C}" sibTransId="{03E461A8-27D3-4ADD-AA5A-CEAF448153AC}"/>
    <dgm:cxn modelId="{1B1E76E0-14EC-4496-890A-EF0C445424C0}" srcId="{8FBFCC23-9A2D-4F21-843D-EF21B6B7976C}" destId="{5B807891-A218-485B-A154-3682881FADEA}" srcOrd="1" destOrd="0" parTransId="{CA727D50-D364-44DB-B7B2-81CEF802679E}" sibTransId="{9DDCC8A1-4B2B-407D-A586-2405398705E5}"/>
    <dgm:cxn modelId="{7B5C360F-7A50-45B3-B5F6-FD2CE24AC455}" srcId="{A1A3E5E1-16E4-461E-91A4-06AB1C98BE5A}" destId="{12DD53DC-E3FD-48E2-8FCC-FBFB9AB55BF4}" srcOrd="0" destOrd="0" parTransId="{051CB329-66D3-49A5-98AF-13BC6A952BB4}" sibTransId="{2295BE7B-9143-4E16-BC6D-2BCCC4F4F026}"/>
    <dgm:cxn modelId="{74AD2FD7-4FDE-4FA3-8040-AB067B9D116E}" srcId="{1D981D12-6A5A-4F49-9CD0-F3CAA1C40478}" destId="{DE96DDF1-8D10-4BFA-8ED1-B1646F4928FE}" srcOrd="1" destOrd="0" parTransId="{8C5DF744-567E-423D-BCAE-A47C91B507E8}" sibTransId="{48DFD589-4B5B-48FF-8223-C8F631914299}"/>
    <dgm:cxn modelId="{1F4D6824-3936-4E55-A134-DA5AB2D509FB}" srcId="{8B6BF4FF-CD0F-48B3-9A2D-D4ED66A31215}" destId="{A1A3E5E1-16E4-461E-91A4-06AB1C98BE5A}" srcOrd="2" destOrd="0" parTransId="{B4CDE031-862F-4F4A-B391-DFD6D3A0B307}" sibTransId="{D8057238-3F51-4FD9-A66A-508A194E2A63}"/>
    <dgm:cxn modelId="{3405B038-E00F-4420-BDAF-B5D8CA4E3A24}" type="presOf" srcId="{5B807891-A218-485B-A154-3682881FADEA}" destId="{01D2F7EF-5633-48E3-AED1-2B55E054B7D5}" srcOrd="0" destOrd="1" presId="urn:microsoft.com/office/officeart/2005/8/layout/vList5"/>
    <dgm:cxn modelId="{B0355C1C-0836-41CC-B339-5018E3D80A49}" srcId="{8FBFCC23-9A2D-4F21-843D-EF21B6B7976C}" destId="{9A39CE96-630D-4EA6-A2FF-E1D5A373D46C}" srcOrd="2" destOrd="0" parTransId="{A14BFB52-FACF-4EB8-9428-A36FFD61AEEE}" sibTransId="{81DD5132-3B9F-478F-8A84-D2A9BB7A7080}"/>
    <dgm:cxn modelId="{50393DA7-59B2-4391-B64F-66894442E5D8}" type="presOf" srcId="{26646491-1D7A-4A42-934A-820091F371B2}" destId="{724F7D45-EE7E-4D82-AC79-413673ABBEF2}" srcOrd="0" destOrd="1" presId="urn:microsoft.com/office/officeart/2005/8/layout/vList5"/>
    <dgm:cxn modelId="{D7CF8517-9EEB-4BFA-9D6F-C5B7D58B2743}" srcId="{8B6BF4FF-CD0F-48B3-9A2D-D4ED66A31215}" destId="{8FBFCC23-9A2D-4F21-843D-EF21B6B7976C}" srcOrd="0" destOrd="0" parTransId="{DA93573A-1943-48E9-8A8E-681DCA2AAB19}" sibTransId="{465301A2-FA37-4E44-BD1B-5C97972B29B2}"/>
    <dgm:cxn modelId="{3CED2050-A9D9-4785-BD73-37692DE42C14}" type="presOf" srcId="{B08DFCC8-E3DF-40CD-AC51-D073D30C7ABD}" destId="{97EC6E02-8A12-4EC8-A364-445B5383DCA2}" srcOrd="0" destOrd="0" presId="urn:microsoft.com/office/officeart/2005/8/layout/vList5"/>
    <dgm:cxn modelId="{4565AEE7-50E5-49BC-8B79-5C79E2E8BD1B}" srcId="{B08DFCC8-E3DF-40CD-AC51-D073D30C7ABD}" destId="{3C7D86DE-1D9F-418B-AF28-0F8986EE66ED}" srcOrd="0" destOrd="0" parTransId="{11AFD4D9-057D-47BD-9AAA-E26908FD2D21}" sibTransId="{D152B881-069F-495A-A5F2-049FB4F0BDA9}"/>
    <dgm:cxn modelId="{6235C8C5-D5DD-4003-9CEC-9CB55A8C6148}" type="presOf" srcId="{8FBFCC23-9A2D-4F21-843D-EF21B6B7976C}" destId="{5C8FD0AE-363B-402E-ADB0-68F3BDB6B2D6}" srcOrd="0" destOrd="0" presId="urn:microsoft.com/office/officeart/2005/8/layout/vList5"/>
    <dgm:cxn modelId="{C4A873C8-327C-4A93-A75D-BCD2018EBA80}" srcId="{B08DFCC8-E3DF-40CD-AC51-D073D30C7ABD}" destId="{0C85A008-7A12-444D-BD42-CAEF82F05367}" srcOrd="2" destOrd="0" parTransId="{A952F508-ECFB-42FA-94DF-88D06DEAE2A4}" sibTransId="{208150B7-763D-4710-9DB4-5C66958F938F}"/>
    <dgm:cxn modelId="{E39F8998-A4B8-4736-B2CE-52BF809CF46D}" type="presOf" srcId="{0C85A008-7A12-444D-BD42-CAEF82F05367}" destId="{724F7D45-EE7E-4D82-AC79-413673ABBEF2}" srcOrd="0" destOrd="2" presId="urn:microsoft.com/office/officeart/2005/8/layout/vList5"/>
    <dgm:cxn modelId="{8A4FD627-F508-407C-AE67-D4C0E5A2D4F2}" type="presOf" srcId="{A1A3E5E1-16E4-461E-91A4-06AB1C98BE5A}" destId="{3BBCB00A-1242-43AF-836D-F6746A94A810}" srcOrd="0" destOrd="0" presId="urn:microsoft.com/office/officeart/2005/8/layout/vList5"/>
    <dgm:cxn modelId="{BE2DA025-133F-45D2-89BE-AFE0A8A092A9}" type="presOf" srcId="{8B6BF4FF-CD0F-48B3-9A2D-D4ED66A31215}" destId="{01538721-8E40-41E7-B983-F1D1F2956442}" srcOrd="0" destOrd="0" presId="urn:microsoft.com/office/officeart/2005/8/layout/vList5"/>
    <dgm:cxn modelId="{AD3EF89D-805E-49C6-9DA6-CE856AD32354}" srcId="{B08DFCC8-E3DF-40CD-AC51-D073D30C7ABD}" destId="{26646491-1D7A-4A42-934A-820091F371B2}" srcOrd="1" destOrd="0" parTransId="{F3446D32-6B78-4C5A-926B-D02C3ED83584}" sibTransId="{3906389E-8E1F-4712-B68D-8319F5340E75}"/>
    <dgm:cxn modelId="{825F1590-BA2C-4B5D-9010-BC8483BABA21}" srcId="{8FBFCC23-9A2D-4F21-843D-EF21B6B7976C}" destId="{6AC868B2-8888-4237-9032-D0D0E76FABB2}" srcOrd="0" destOrd="0" parTransId="{FC08CF79-B325-4FDD-9EE8-9FCF91BC8AD6}" sibTransId="{5DCAB352-5997-4088-9A89-10C1086DD667}"/>
    <dgm:cxn modelId="{A3835FDB-0C01-4DA4-B262-1D0CB03323AA}" srcId="{8B6BF4FF-CD0F-48B3-9A2D-D4ED66A31215}" destId="{B08DFCC8-E3DF-40CD-AC51-D073D30C7ABD}" srcOrd="1" destOrd="0" parTransId="{76E66038-81CF-4713-934D-F372D9DA655A}" sibTransId="{2591C1A9-44BF-40AC-AE7A-C749D14F8A0A}"/>
    <dgm:cxn modelId="{378D9701-CAA6-4051-B903-8DF0B371F5FA}" type="presOf" srcId="{DE96DDF1-8D10-4BFA-8ED1-B1646F4928FE}" destId="{45796D49-1E02-4159-A76D-31E7E5DD7D35}" srcOrd="0" destOrd="1" presId="urn:microsoft.com/office/officeart/2005/8/layout/vList5"/>
    <dgm:cxn modelId="{23BE0758-305A-4715-A583-4A1F389DBFA3}" srcId="{8B6BF4FF-CD0F-48B3-9A2D-D4ED66A31215}" destId="{1D981D12-6A5A-4F49-9CD0-F3CAA1C40478}" srcOrd="3" destOrd="0" parTransId="{1E2710D5-D981-408A-BB7A-DBA2DAC00C7D}" sibTransId="{B9EA3C70-C81D-47DA-8802-E7A469719F08}"/>
    <dgm:cxn modelId="{3033CE2A-5BBE-4240-98E8-B91E0224E964}" type="presOf" srcId="{CEC2505A-04A2-469D-88ED-C54B212029D1}" destId="{45796D49-1E02-4159-A76D-31E7E5DD7D35}" srcOrd="0" destOrd="0" presId="urn:microsoft.com/office/officeart/2005/8/layout/vList5"/>
    <dgm:cxn modelId="{4F12EA98-8A63-4039-96D9-290D45D1805E}" type="presOf" srcId="{12DD53DC-E3FD-48E2-8FCC-FBFB9AB55BF4}" destId="{322E82E0-E8F6-4559-85BA-D17C3482EBA8}" srcOrd="0" destOrd="0" presId="urn:microsoft.com/office/officeart/2005/8/layout/vList5"/>
    <dgm:cxn modelId="{9982E6A2-87E7-4AB6-9545-7864548EE2A4}" type="presOf" srcId="{3C7D86DE-1D9F-418B-AF28-0F8986EE66ED}" destId="{724F7D45-EE7E-4D82-AC79-413673ABBEF2}" srcOrd="0" destOrd="0" presId="urn:microsoft.com/office/officeart/2005/8/layout/vList5"/>
    <dgm:cxn modelId="{4FF5F622-688C-4E3F-83D4-B2C39D8E0858}" srcId="{1D981D12-6A5A-4F49-9CD0-F3CAA1C40478}" destId="{CEC2505A-04A2-469D-88ED-C54B212029D1}" srcOrd="0" destOrd="0" parTransId="{EC872C4E-0272-458F-AED9-B8DF935DF53A}" sibTransId="{EF4FE19B-9B6B-4659-81FF-2EBDF272E4C4}"/>
    <dgm:cxn modelId="{78C75F4D-E9B1-47A9-8751-BB10A5EDADD9}" type="presOf" srcId="{E0C9D448-079D-40AE-A4DD-37C039D101A6}" destId="{322E82E0-E8F6-4559-85BA-D17C3482EBA8}" srcOrd="0" destOrd="1" presId="urn:microsoft.com/office/officeart/2005/8/layout/vList5"/>
    <dgm:cxn modelId="{F5AF5075-753C-449C-892E-102E9C3EDE4D}" type="presOf" srcId="{1D981D12-6A5A-4F49-9CD0-F3CAA1C40478}" destId="{C25CCFCD-107E-4A67-BB84-F27FB8FE826D}" srcOrd="0" destOrd="0" presId="urn:microsoft.com/office/officeart/2005/8/layout/vList5"/>
    <dgm:cxn modelId="{69F0A6FB-1CE8-4BA0-9B3F-15DADD5D140D}" type="presOf" srcId="{9A39CE96-630D-4EA6-A2FF-E1D5A373D46C}" destId="{01D2F7EF-5633-48E3-AED1-2B55E054B7D5}" srcOrd="0" destOrd="2" presId="urn:microsoft.com/office/officeart/2005/8/layout/vList5"/>
    <dgm:cxn modelId="{BCD3ED5D-2647-45D8-AB53-5934AC299A8C}" type="presOf" srcId="{6AC868B2-8888-4237-9032-D0D0E76FABB2}" destId="{01D2F7EF-5633-48E3-AED1-2B55E054B7D5}" srcOrd="0" destOrd="0" presId="urn:microsoft.com/office/officeart/2005/8/layout/vList5"/>
    <dgm:cxn modelId="{3F3E476D-DB4E-4952-8CB8-7E7F2E8D993F}" type="presParOf" srcId="{01538721-8E40-41E7-B983-F1D1F2956442}" destId="{2DE06B50-AA9C-4E8C-81CF-F55918A51629}" srcOrd="0" destOrd="0" presId="urn:microsoft.com/office/officeart/2005/8/layout/vList5"/>
    <dgm:cxn modelId="{D293A558-EED6-444E-9619-3828D6CB1158}" type="presParOf" srcId="{2DE06B50-AA9C-4E8C-81CF-F55918A51629}" destId="{5C8FD0AE-363B-402E-ADB0-68F3BDB6B2D6}" srcOrd="0" destOrd="0" presId="urn:microsoft.com/office/officeart/2005/8/layout/vList5"/>
    <dgm:cxn modelId="{CC688B38-DD95-4931-AB8B-039FC0B36C02}" type="presParOf" srcId="{2DE06B50-AA9C-4E8C-81CF-F55918A51629}" destId="{01D2F7EF-5633-48E3-AED1-2B55E054B7D5}" srcOrd="1" destOrd="0" presId="urn:microsoft.com/office/officeart/2005/8/layout/vList5"/>
    <dgm:cxn modelId="{5B5D60B9-7E91-4CFC-B58D-9949E08CEC4C}" type="presParOf" srcId="{01538721-8E40-41E7-B983-F1D1F2956442}" destId="{D008ED22-6B13-435D-AE78-1460F099A595}" srcOrd="1" destOrd="0" presId="urn:microsoft.com/office/officeart/2005/8/layout/vList5"/>
    <dgm:cxn modelId="{92035A5F-B550-4CD6-8F1E-0C5A331CA490}" type="presParOf" srcId="{01538721-8E40-41E7-B983-F1D1F2956442}" destId="{7F3B3CEC-A408-4FDC-A1D7-18107D74811F}" srcOrd="2" destOrd="0" presId="urn:microsoft.com/office/officeart/2005/8/layout/vList5"/>
    <dgm:cxn modelId="{743D8194-0103-432D-8B91-1E0FD2EF4502}" type="presParOf" srcId="{7F3B3CEC-A408-4FDC-A1D7-18107D74811F}" destId="{97EC6E02-8A12-4EC8-A364-445B5383DCA2}" srcOrd="0" destOrd="0" presId="urn:microsoft.com/office/officeart/2005/8/layout/vList5"/>
    <dgm:cxn modelId="{FA7EE2BF-2D2B-47CA-ABA3-204A5B2011DD}" type="presParOf" srcId="{7F3B3CEC-A408-4FDC-A1D7-18107D74811F}" destId="{724F7D45-EE7E-4D82-AC79-413673ABBEF2}" srcOrd="1" destOrd="0" presId="urn:microsoft.com/office/officeart/2005/8/layout/vList5"/>
    <dgm:cxn modelId="{D9BF7DE8-31E7-41EB-92B5-FE154D1E6CB5}" type="presParOf" srcId="{01538721-8E40-41E7-B983-F1D1F2956442}" destId="{BE9A0437-159A-4785-A8FF-E687D1BDE1BC}" srcOrd="3" destOrd="0" presId="urn:microsoft.com/office/officeart/2005/8/layout/vList5"/>
    <dgm:cxn modelId="{16FBD899-77CF-4963-8DE7-B653FF8C1286}" type="presParOf" srcId="{01538721-8E40-41E7-B983-F1D1F2956442}" destId="{DC41C3B7-7CC9-470D-8585-D284DDC68D77}" srcOrd="4" destOrd="0" presId="urn:microsoft.com/office/officeart/2005/8/layout/vList5"/>
    <dgm:cxn modelId="{50F904FD-36E4-438D-A35C-8782E92495B1}" type="presParOf" srcId="{DC41C3B7-7CC9-470D-8585-D284DDC68D77}" destId="{3BBCB00A-1242-43AF-836D-F6746A94A810}" srcOrd="0" destOrd="0" presId="urn:microsoft.com/office/officeart/2005/8/layout/vList5"/>
    <dgm:cxn modelId="{B3B82D53-B583-48CB-B903-4F3C7CAE890C}" type="presParOf" srcId="{DC41C3B7-7CC9-470D-8585-D284DDC68D77}" destId="{322E82E0-E8F6-4559-85BA-D17C3482EBA8}" srcOrd="1" destOrd="0" presId="urn:microsoft.com/office/officeart/2005/8/layout/vList5"/>
    <dgm:cxn modelId="{EC3B2B42-5F55-4A34-A819-2D43145ADA44}" type="presParOf" srcId="{01538721-8E40-41E7-B983-F1D1F2956442}" destId="{BB437AE2-0455-4A8B-B26F-766089D3F859}" srcOrd="5" destOrd="0" presId="urn:microsoft.com/office/officeart/2005/8/layout/vList5"/>
    <dgm:cxn modelId="{796DC241-8292-4219-A7C7-93D91653893E}" type="presParOf" srcId="{01538721-8E40-41E7-B983-F1D1F2956442}" destId="{4C84EA34-B867-4B88-A257-42B9CA81754C}" srcOrd="6" destOrd="0" presId="urn:microsoft.com/office/officeart/2005/8/layout/vList5"/>
    <dgm:cxn modelId="{89BEAF77-FBC0-4DBB-8D4F-FDAE0A852763}" type="presParOf" srcId="{4C84EA34-B867-4B88-A257-42B9CA81754C}" destId="{C25CCFCD-107E-4A67-BB84-F27FB8FE826D}" srcOrd="0" destOrd="0" presId="urn:microsoft.com/office/officeart/2005/8/layout/vList5"/>
    <dgm:cxn modelId="{2734B7E0-4A8C-45C6-8C1C-95BC46C96601}" type="presParOf" srcId="{4C84EA34-B867-4B88-A257-42B9CA81754C}" destId="{45796D49-1E02-4159-A76D-31E7E5DD7D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D2F7EF-5633-48E3-AED1-2B55E054B7D5}">
      <dsp:nvSpPr>
        <dsp:cNvPr id="0" name=""/>
        <dsp:cNvSpPr/>
      </dsp:nvSpPr>
      <dsp:spPr>
        <a:xfrm rot="5400000">
          <a:off x="5941178" y="-319108"/>
          <a:ext cx="782637" cy="162058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程序设计</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latin typeface="Times New Roman" pitchFamily="18" charset="0"/>
              <a:cs typeface="Times New Roman" pitchFamily="18" charset="0"/>
            </a:rPr>
            <a:t>数据结构与算法</a:t>
          </a:r>
          <a:endParaRPr lang="zh-CN" altLang="en-US"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smtClean="0">
              <a:latin typeface="Times New Roman" pitchFamily="18" charset="0"/>
              <a:cs typeface="Times New Roman" pitchFamily="18" charset="0"/>
            </a:rPr>
            <a:t>两课融合</a:t>
          </a:r>
          <a:endParaRPr lang="zh-CN" altLang="en-US" sz="1300" kern="1200" dirty="0">
            <a:latin typeface="Times New Roman" pitchFamily="18" charset="0"/>
            <a:cs typeface="Times New Roman" pitchFamily="18" charset="0"/>
          </a:endParaRPr>
        </a:p>
      </dsp:txBody>
      <dsp:txXfrm rot="5400000">
        <a:off x="5941178" y="-319108"/>
        <a:ext cx="782637" cy="1620581"/>
      </dsp:txXfrm>
    </dsp:sp>
    <dsp:sp modelId="{5C8FD0AE-363B-402E-ADB0-68F3BDB6B2D6}">
      <dsp:nvSpPr>
        <dsp:cNvPr id="0" name=""/>
        <dsp:cNvSpPr/>
      </dsp:nvSpPr>
      <dsp:spPr>
        <a:xfrm>
          <a:off x="0" y="51486"/>
          <a:ext cx="5521933" cy="9782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程序设计类课程改革历程</a:t>
          </a:r>
          <a:endParaRPr lang="zh-CN" altLang="en-US" sz="3300" kern="1200" dirty="0"/>
        </a:p>
      </dsp:txBody>
      <dsp:txXfrm>
        <a:off x="0" y="51486"/>
        <a:ext cx="5521933" cy="978296"/>
      </dsp:txXfrm>
    </dsp:sp>
    <dsp:sp modelId="{724F7D45-EE7E-4D82-AC79-413673ABBEF2}">
      <dsp:nvSpPr>
        <dsp:cNvPr id="0" name=""/>
        <dsp:cNvSpPr/>
      </dsp:nvSpPr>
      <dsp:spPr>
        <a:xfrm rot="5400000">
          <a:off x="5953164" y="720380"/>
          <a:ext cx="782637" cy="159602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理念</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特色</a:t>
          </a:r>
          <a:endParaRPr lang="en-US" altLang="zh-CN" sz="1300" kern="1200" dirty="0" smtClean="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smtClean="0">
              <a:latin typeface="Times New Roman" pitchFamily="18" charset="0"/>
              <a:cs typeface="Times New Roman" pitchFamily="18" charset="0"/>
            </a:rPr>
            <a:t>平台的质量</a:t>
          </a:r>
          <a:endParaRPr lang="zh-CN" altLang="en-US" sz="1300" kern="1200" dirty="0">
            <a:latin typeface="Times New Roman" pitchFamily="18" charset="0"/>
            <a:cs typeface="Times New Roman" pitchFamily="18" charset="0"/>
          </a:endParaRPr>
        </a:p>
      </dsp:txBody>
      <dsp:txXfrm rot="5400000">
        <a:off x="5953164" y="720380"/>
        <a:ext cx="782637" cy="1596027"/>
      </dsp:txXfrm>
    </dsp:sp>
    <dsp:sp modelId="{97EC6E02-8A12-4EC8-A364-445B5383DCA2}">
      <dsp:nvSpPr>
        <dsp:cNvPr id="0" name=""/>
        <dsp:cNvSpPr/>
      </dsp:nvSpPr>
      <dsp:spPr>
        <a:xfrm>
          <a:off x="272" y="1029245"/>
          <a:ext cx="5546197" cy="9782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辅助平台建设</a:t>
          </a:r>
          <a:r>
            <a:rPr lang="en-US" altLang="zh-CN" sz="3300" kern="1200" dirty="0" err="1" smtClean="0">
              <a:latin typeface="Times New Roman" pitchFamily="18" charset="0"/>
              <a:cs typeface="Times New Roman" pitchFamily="18" charset="0"/>
            </a:rPr>
            <a:t>CourseGrading</a:t>
          </a:r>
          <a:endParaRPr lang="zh-CN" altLang="en-US" sz="3300" kern="1200" dirty="0"/>
        </a:p>
      </dsp:txBody>
      <dsp:txXfrm>
        <a:off x="272" y="1029245"/>
        <a:ext cx="5546197" cy="978296"/>
      </dsp:txXfrm>
    </dsp:sp>
    <dsp:sp modelId="{322E82E0-E8F6-4559-85BA-D17C3482EBA8}">
      <dsp:nvSpPr>
        <dsp:cNvPr id="0" name=""/>
        <dsp:cNvSpPr/>
      </dsp:nvSpPr>
      <dsp:spPr>
        <a:xfrm rot="5400000">
          <a:off x="5954559" y="1749824"/>
          <a:ext cx="782637" cy="159156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应用</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题库建设</a:t>
          </a:r>
          <a:endParaRPr lang="zh-CN" altLang="en-US" sz="1300" kern="1200" dirty="0"/>
        </a:p>
      </dsp:txBody>
      <dsp:txXfrm rot="5400000">
        <a:off x="5954559" y="1749824"/>
        <a:ext cx="782637" cy="1591563"/>
      </dsp:txXfrm>
    </dsp:sp>
    <dsp:sp modelId="{3BBCB00A-1242-43AF-836D-F6746A94A810}">
      <dsp:nvSpPr>
        <dsp:cNvPr id="0" name=""/>
        <dsp:cNvSpPr/>
      </dsp:nvSpPr>
      <dsp:spPr>
        <a:xfrm>
          <a:off x="272" y="2056457"/>
          <a:ext cx="5549824" cy="9782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altLang="zh-CN" sz="3300" kern="1200" dirty="0" err="1" smtClean="0"/>
            <a:t>CourseGrading</a:t>
          </a:r>
          <a:r>
            <a:rPr lang="en-US" altLang="zh-CN" sz="3300" kern="1200" dirty="0" smtClean="0"/>
            <a:t>@</a:t>
          </a:r>
          <a:r>
            <a:rPr lang="zh-CN" altLang="en-US" sz="3300" kern="1200" dirty="0" smtClean="0"/>
            <a:t>北航</a:t>
          </a:r>
          <a:endParaRPr lang="zh-CN" altLang="en-US" sz="3300" kern="1200" dirty="0"/>
        </a:p>
      </dsp:txBody>
      <dsp:txXfrm>
        <a:off x="272" y="2056457"/>
        <a:ext cx="5549824" cy="978296"/>
      </dsp:txXfrm>
    </dsp:sp>
    <dsp:sp modelId="{45796D49-1E02-4159-A76D-31E7E5DD7D35}">
      <dsp:nvSpPr>
        <dsp:cNvPr id="0" name=""/>
        <dsp:cNvSpPr/>
      </dsp:nvSpPr>
      <dsp:spPr>
        <a:xfrm rot="5400000">
          <a:off x="5957974" y="2780384"/>
          <a:ext cx="782637" cy="158486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定位</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latin typeface="Times New Roman" pitchFamily="18" charset="0"/>
              <a:cs typeface="Times New Roman" pitchFamily="18" charset="0"/>
            </a:rPr>
            <a:t>未来规划</a:t>
          </a:r>
          <a:endParaRPr lang="zh-CN" altLang="en-US" sz="1300" kern="1200" dirty="0">
            <a:latin typeface="Times New Roman" pitchFamily="18" charset="0"/>
            <a:cs typeface="Times New Roman" pitchFamily="18" charset="0"/>
          </a:endParaRPr>
        </a:p>
      </dsp:txBody>
      <dsp:txXfrm rot="5400000">
        <a:off x="5957974" y="2780384"/>
        <a:ext cx="782637" cy="1584866"/>
      </dsp:txXfrm>
    </dsp:sp>
    <dsp:sp modelId="{C25CCFCD-107E-4A67-BB84-F27FB8FE826D}">
      <dsp:nvSpPr>
        <dsp:cNvPr id="0" name=""/>
        <dsp:cNvSpPr/>
      </dsp:nvSpPr>
      <dsp:spPr>
        <a:xfrm>
          <a:off x="2" y="3055523"/>
          <a:ext cx="5556587" cy="9782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与</a:t>
          </a:r>
          <a:r>
            <a:rPr lang="en-US" altLang="zh-CN" sz="3300" kern="1200" dirty="0" err="1" smtClean="0"/>
            <a:t>CourseGrading</a:t>
          </a:r>
          <a:r>
            <a:rPr lang="zh-CN" altLang="en-US" sz="3300" kern="1200" dirty="0" smtClean="0"/>
            <a:t>共同发展</a:t>
          </a:r>
          <a:endParaRPr lang="zh-CN" altLang="en-US" sz="3300" kern="1200" dirty="0"/>
        </a:p>
      </dsp:txBody>
      <dsp:txXfrm>
        <a:off x="2" y="3055523"/>
        <a:ext cx="5556587" cy="97829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096D73-85F0-403B-8EC9-0DA392EECEE9}">
      <dsp:nvSpPr>
        <dsp:cNvPr id="0" name=""/>
        <dsp:cNvSpPr/>
      </dsp:nvSpPr>
      <dsp:spPr>
        <a:xfrm>
          <a:off x="249999" y="0"/>
          <a:ext cx="7143193" cy="44644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EBFB-5839-4CA9-9EF0-F7490E7423C1}">
      <dsp:nvSpPr>
        <dsp:cNvPr id="0" name=""/>
        <dsp:cNvSpPr/>
      </dsp:nvSpPr>
      <dsp:spPr>
        <a:xfrm>
          <a:off x="1157184" y="3081395"/>
          <a:ext cx="185723" cy="18572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5DAF6E-E013-4772-87CA-3D35090C726B}">
      <dsp:nvSpPr>
        <dsp:cNvPr id="0" name=""/>
        <dsp:cNvSpPr/>
      </dsp:nvSpPr>
      <dsp:spPr>
        <a:xfrm>
          <a:off x="1224140" y="3174256"/>
          <a:ext cx="1716175" cy="129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1" tIns="0" rIns="0" bIns="0" numCol="1" spcCol="1270" anchor="t" anchorCtr="0">
          <a:noAutofit/>
        </a:bodyPr>
        <a:lstStyle/>
        <a:p>
          <a:pPr lvl="0" algn="l" defTabSz="1111250">
            <a:lnSpc>
              <a:spcPct val="90000"/>
            </a:lnSpc>
            <a:spcBef>
              <a:spcPct val="0"/>
            </a:spcBef>
            <a:spcAft>
              <a:spcPct val="35000"/>
            </a:spcAft>
          </a:pPr>
          <a:r>
            <a:rPr lang="en-US" altLang="zh-CN" sz="2500" b="1" kern="1200" dirty="0" smtClean="0">
              <a:latin typeface="微软雅黑" pitchFamily="34" charset="-122"/>
              <a:ea typeface="微软雅黑" pitchFamily="34" charset="-122"/>
            </a:rPr>
            <a:t>1.0</a:t>
          </a:r>
        </a:p>
        <a:p>
          <a:pPr lvl="0" algn="l" defTabSz="1111250">
            <a:lnSpc>
              <a:spcPct val="90000"/>
            </a:lnSpc>
            <a:spcBef>
              <a:spcPct val="0"/>
            </a:spcBef>
            <a:spcAft>
              <a:spcPct val="35000"/>
            </a:spcAft>
          </a:pPr>
          <a:r>
            <a:rPr lang="en-US" altLang="zh-CN" sz="2500" kern="1200" dirty="0" smtClean="0">
              <a:latin typeface="微软雅黑" pitchFamily="34" charset="-122"/>
              <a:ea typeface="微软雅黑" pitchFamily="34" charset="-122"/>
            </a:rPr>
            <a:t>OJ</a:t>
          </a:r>
          <a:endParaRPr lang="zh-CN" altLang="en-US" sz="2500" kern="1200" dirty="0">
            <a:latin typeface="微软雅黑" pitchFamily="34" charset="-122"/>
            <a:ea typeface="微软雅黑" pitchFamily="34" charset="-122"/>
          </a:endParaRPr>
        </a:p>
      </dsp:txBody>
      <dsp:txXfrm>
        <a:off x="1224140" y="3174256"/>
        <a:ext cx="1716175" cy="1290239"/>
      </dsp:txXfrm>
    </dsp:sp>
    <dsp:sp modelId="{D634FFC9-171A-42A7-A803-E9CD568F2DD1}">
      <dsp:nvSpPr>
        <dsp:cNvPr id="0" name=""/>
        <dsp:cNvSpPr/>
      </dsp:nvSpPr>
      <dsp:spPr>
        <a:xfrm>
          <a:off x="2796547" y="1867945"/>
          <a:ext cx="335730" cy="3357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8FBCA95-AE30-4696-9127-0751927EDEBA}">
      <dsp:nvSpPr>
        <dsp:cNvPr id="0" name=""/>
        <dsp:cNvSpPr/>
      </dsp:nvSpPr>
      <dsp:spPr>
        <a:xfrm>
          <a:off x="2964412" y="2035810"/>
          <a:ext cx="1714366" cy="242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96" tIns="0" rIns="0" bIns="0" numCol="1" spcCol="1270" anchor="t" anchorCtr="0">
          <a:noAutofit/>
        </a:bodyPr>
        <a:lstStyle/>
        <a:p>
          <a:pPr lvl="0" algn="l" defTabSz="1111250">
            <a:lnSpc>
              <a:spcPct val="90000"/>
            </a:lnSpc>
            <a:spcBef>
              <a:spcPct val="0"/>
            </a:spcBef>
            <a:spcAft>
              <a:spcPct val="35000"/>
            </a:spcAft>
          </a:pPr>
          <a:r>
            <a:rPr lang="en-US" altLang="zh-CN" sz="2500" b="1" kern="1200" dirty="0" smtClean="0">
              <a:latin typeface="微软雅黑" pitchFamily="34" charset="-122"/>
              <a:ea typeface="微软雅黑" pitchFamily="34" charset="-122"/>
            </a:rPr>
            <a:t>2.0</a:t>
          </a:r>
        </a:p>
        <a:p>
          <a:pPr lvl="0" algn="l" defTabSz="1111250">
            <a:lnSpc>
              <a:spcPct val="90000"/>
            </a:lnSpc>
            <a:spcBef>
              <a:spcPct val="0"/>
            </a:spcBef>
            <a:spcAft>
              <a:spcPct val="35000"/>
            </a:spcAft>
          </a:pPr>
          <a:r>
            <a:rPr lang="en-US" altLang="zh-CN" sz="2500" kern="1200" dirty="0" smtClean="0">
              <a:latin typeface="微软雅黑" pitchFamily="34" charset="-122"/>
              <a:ea typeface="微软雅黑" pitchFamily="34" charset="-122"/>
            </a:rPr>
            <a:t>OJ+</a:t>
          </a:r>
          <a:r>
            <a:rPr lang="zh-CN" altLang="en-US" sz="2500" kern="1200" dirty="0" smtClean="0">
              <a:latin typeface="微软雅黑" pitchFamily="34" charset="-122"/>
              <a:ea typeface="微软雅黑" pitchFamily="34" charset="-122"/>
            </a:rPr>
            <a:t>课程管理</a:t>
          </a:r>
          <a:endParaRPr lang="en-US" altLang="zh-CN" sz="2500" kern="1200" dirty="0" smtClean="0">
            <a:latin typeface="微软雅黑" pitchFamily="34" charset="-122"/>
            <a:ea typeface="微软雅黑" pitchFamily="34" charset="-122"/>
          </a:endParaRPr>
        </a:p>
        <a:p>
          <a:pPr lvl="0" algn="l" defTabSz="1111250">
            <a:lnSpc>
              <a:spcPct val="90000"/>
            </a:lnSpc>
            <a:spcBef>
              <a:spcPct val="0"/>
            </a:spcBef>
            <a:spcAft>
              <a:spcPct val="35000"/>
            </a:spcAft>
          </a:pPr>
          <a:endParaRPr lang="zh-CN" altLang="en-US" sz="2500" kern="1200" dirty="0">
            <a:latin typeface="微软雅黑" pitchFamily="34" charset="-122"/>
            <a:ea typeface="微软雅黑" pitchFamily="34" charset="-122"/>
          </a:endParaRPr>
        </a:p>
      </dsp:txBody>
      <dsp:txXfrm>
        <a:off x="2964412" y="2035810"/>
        <a:ext cx="1714366" cy="2428685"/>
      </dsp:txXfrm>
    </dsp:sp>
    <dsp:sp modelId="{19CF2430-F36A-46EC-87D2-4A640C015C62}">
      <dsp:nvSpPr>
        <dsp:cNvPr id="0" name=""/>
        <dsp:cNvSpPr/>
      </dsp:nvSpPr>
      <dsp:spPr>
        <a:xfrm>
          <a:off x="4768069" y="1129517"/>
          <a:ext cx="464307" cy="46430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1836149-F04A-4177-95E1-1FE8ABB25CF0}">
      <dsp:nvSpPr>
        <dsp:cNvPr id="0" name=""/>
        <dsp:cNvSpPr/>
      </dsp:nvSpPr>
      <dsp:spPr>
        <a:xfrm>
          <a:off x="5000222" y="1361671"/>
          <a:ext cx="1714366" cy="310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27" tIns="0" rIns="0" bIns="0" numCol="1" spcCol="1270" anchor="t" anchorCtr="0">
          <a:noAutofit/>
        </a:bodyPr>
        <a:lstStyle/>
        <a:p>
          <a:pPr lvl="0" algn="l" defTabSz="1111250">
            <a:lnSpc>
              <a:spcPct val="90000"/>
            </a:lnSpc>
            <a:spcBef>
              <a:spcPct val="0"/>
            </a:spcBef>
            <a:spcAft>
              <a:spcPct val="35000"/>
            </a:spcAft>
          </a:pPr>
          <a:r>
            <a:rPr lang="en-US" altLang="zh-CN" sz="2500" b="1" kern="1200" dirty="0" smtClean="0">
              <a:latin typeface="微软雅黑" pitchFamily="34" charset="-122"/>
              <a:ea typeface="微软雅黑" pitchFamily="34" charset="-122"/>
            </a:rPr>
            <a:t>3.0</a:t>
          </a:r>
        </a:p>
        <a:p>
          <a:pPr lvl="0" algn="l" defTabSz="1111250">
            <a:lnSpc>
              <a:spcPct val="90000"/>
            </a:lnSpc>
            <a:spcBef>
              <a:spcPct val="0"/>
            </a:spcBef>
            <a:spcAft>
              <a:spcPct val="35000"/>
            </a:spcAft>
          </a:pPr>
          <a:r>
            <a:rPr lang="zh-CN" altLang="en-US" sz="2500" kern="1200" dirty="0" smtClean="0">
              <a:latin typeface="微软雅黑" pitchFamily="34" charset="-122"/>
              <a:ea typeface="微软雅黑" pitchFamily="34" charset="-122"/>
            </a:rPr>
            <a:t>平台化</a:t>
          </a:r>
          <a:endParaRPr lang="zh-CN" altLang="en-US" sz="2500" kern="1200" dirty="0">
            <a:latin typeface="微软雅黑" pitchFamily="34" charset="-122"/>
            <a:ea typeface="微软雅黑" pitchFamily="34" charset="-122"/>
          </a:endParaRPr>
        </a:p>
      </dsp:txBody>
      <dsp:txXfrm>
        <a:off x="5000222" y="1361671"/>
        <a:ext cx="1714366" cy="310282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094E9-C00F-4F7C-9153-BCB8524C2B05}">
      <dsp:nvSpPr>
        <dsp:cNvPr id="0" name=""/>
        <dsp:cNvSpPr/>
      </dsp:nvSpPr>
      <dsp:spPr>
        <a:xfrm>
          <a:off x="518999" y="569225"/>
          <a:ext cx="1194249" cy="11942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程序设计类课程</a:t>
          </a:r>
          <a:endParaRPr lang="zh-CN" altLang="en-US" sz="1600" b="1" kern="1200" dirty="0"/>
        </a:p>
      </dsp:txBody>
      <dsp:txXfrm>
        <a:off x="518999" y="569225"/>
        <a:ext cx="1194249" cy="1194249"/>
      </dsp:txXfrm>
    </dsp:sp>
    <dsp:sp modelId="{CA8B310B-196F-42F3-A812-0E194559317E}">
      <dsp:nvSpPr>
        <dsp:cNvPr id="0" name=""/>
        <dsp:cNvSpPr/>
      </dsp:nvSpPr>
      <dsp:spPr>
        <a:xfrm>
          <a:off x="817561" y="90817"/>
          <a:ext cx="597124" cy="597124"/>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程序设计</a:t>
          </a:r>
          <a:endParaRPr lang="zh-CN" altLang="en-US" sz="800" kern="1200" dirty="0"/>
        </a:p>
      </dsp:txBody>
      <dsp:txXfrm>
        <a:off x="817561" y="90817"/>
        <a:ext cx="597124" cy="597124"/>
      </dsp:txXfrm>
    </dsp:sp>
    <dsp:sp modelId="{B5B13FBF-2794-4BED-82D9-4B25C65EDFFA}">
      <dsp:nvSpPr>
        <dsp:cNvPr id="0" name=""/>
        <dsp:cNvSpPr/>
      </dsp:nvSpPr>
      <dsp:spPr>
        <a:xfrm>
          <a:off x="1490438" y="1256273"/>
          <a:ext cx="597124" cy="597124"/>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数据结构与算法</a:t>
          </a:r>
          <a:endParaRPr lang="zh-CN" altLang="en-US" sz="800" kern="1200" dirty="0"/>
        </a:p>
      </dsp:txBody>
      <dsp:txXfrm>
        <a:off x="1490438" y="1256273"/>
        <a:ext cx="597124" cy="597124"/>
      </dsp:txXfrm>
    </dsp:sp>
    <dsp:sp modelId="{132AD7DC-F8BA-45CF-9B7D-F2098947B33B}">
      <dsp:nvSpPr>
        <dsp:cNvPr id="0" name=""/>
        <dsp:cNvSpPr/>
      </dsp:nvSpPr>
      <dsp:spPr>
        <a:xfrm>
          <a:off x="144684" y="1256273"/>
          <a:ext cx="597124" cy="59712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计算思维导论</a:t>
          </a:r>
          <a:endParaRPr lang="zh-CN" altLang="en-US" sz="800" kern="1200" dirty="0"/>
        </a:p>
      </dsp:txBody>
      <dsp:txXfrm>
        <a:off x="144684" y="1256273"/>
        <a:ext cx="597124" cy="59712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094E9-C00F-4F7C-9153-BCB8524C2B05}">
      <dsp:nvSpPr>
        <dsp:cNvPr id="0" name=""/>
        <dsp:cNvSpPr/>
      </dsp:nvSpPr>
      <dsp:spPr>
        <a:xfrm>
          <a:off x="458312" y="558433"/>
          <a:ext cx="1171607" cy="117160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计算机硬件类在线实验</a:t>
          </a:r>
          <a:endParaRPr lang="zh-CN" altLang="en-US" sz="1600" b="1" kern="1200" dirty="0"/>
        </a:p>
      </dsp:txBody>
      <dsp:txXfrm>
        <a:off x="458312" y="558433"/>
        <a:ext cx="1171607" cy="1171607"/>
      </dsp:txXfrm>
    </dsp:sp>
    <dsp:sp modelId="{CA8B310B-196F-42F3-A812-0E194559317E}">
      <dsp:nvSpPr>
        <dsp:cNvPr id="0" name=""/>
        <dsp:cNvSpPr/>
      </dsp:nvSpPr>
      <dsp:spPr>
        <a:xfrm>
          <a:off x="751214" y="89095"/>
          <a:ext cx="585803" cy="585803"/>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计算机网络</a:t>
          </a:r>
          <a:endParaRPr lang="zh-CN" altLang="en-US" sz="800" kern="1200" dirty="0"/>
        </a:p>
      </dsp:txBody>
      <dsp:txXfrm>
        <a:off x="751214" y="89095"/>
        <a:ext cx="585803" cy="585803"/>
      </dsp:txXfrm>
    </dsp:sp>
    <dsp:sp modelId="{B5B13FBF-2794-4BED-82D9-4B25C65EDFFA}">
      <dsp:nvSpPr>
        <dsp:cNvPr id="0" name=""/>
        <dsp:cNvSpPr/>
      </dsp:nvSpPr>
      <dsp:spPr>
        <a:xfrm>
          <a:off x="1411333" y="1232455"/>
          <a:ext cx="585803" cy="585803"/>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zh-CN" sz="800" kern="1200" dirty="0" smtClean="0"/>
            <a:t>FPGA</a:t>
          </a:r>
          <a:r>
            <a:rPr lang="zh-CN" altLang="en-US" sz="800" kern="1200" dirty="0" smtClean="0"/>
            <a:t>硬件</a:t>
          </a:r>
          <a:endParaRPr lang="zh-CN" altLang="en-US" sz="800" kern="1200" dirty="0"/>
        </a:p>
      </dsp:txBody>
      <dsp:txXfrm>
        <a:off x="1411333" y="1232455"/>
        <a:ext cx="585803" cy="585803"/>
      </dsp:txXfrm>
    </dsp:sp>
    <dsp:sp modelId="{132AD7DC-F8BA-45CF-9B7D-F2098947B33B}">
      <dsp:nvSpPr>
        <dsp:cNvPr id="0" name=""/>
        <dsp:cNvSpPr/>
      </dsp:nvSpPr>
      <dsp:spPr>
        <a:xfrm>
          <a:off x="91094" y="1232455"/>
          <a:ext cx="585803" cy="585803"/>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移动与嵌入式计算</a:t>
          </a:r>
          <a:endParaRPr lang="zh-CN" altLang="en-US" sz="800" kern="1200" dirty="0"/>
        </a:p>
      </dsp:txBody>
      <dsp:txXfrm>
        <a:off x="91094" y="1232455"/>
        <a:ext cx="585803" cy="58580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094E9-C00F-4F7C-9153-BCB8524C2B05}">
      <dsp:nvSpPr>
        <dsp:cNvPr id="0" name=""/>
        <dsp:cNvSpPr/>
      </dsp:nvSpPr>
      <dsp:spPr>
        <a:xfrm>
          <a:off x="408419" y="537351"/>
          <a:ext cx="1127376" cy="112737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毕业设计</a:t>
          </a:r>
          <a:endParaRPr lang="zh-CN" altLang="en-US" sz="1600" b="1" kern="1200" dirty="0"/>
        </a:p>
      </dsp:txBody>
      <dsp:txXfrm>
        <a:off x="408419" y="537351"/>
        <a:ext cx="1127376" cy="1127376"/>
      </dsp:txXfrm>
    </dsp:sp>
    <dsp:sp modelId="{CA8B310B-196F-42F3-A812-0E194559317E}">
      <dsp:nvSpPr>
        <dsp:cNvPr id="0" name=""/>
        <dsp:cNvSpPr/>
      </dsp:nvSpPr>
      <dsp:spPr>
        <a:xfrm>
          <a:off x="690263" y="85731"/>
          <a:ext cx="563688" cy="563688"/>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开题</a:t>
          </a:r>
          <a:endParaRPr lang="zh-CN" altLang="en-US" sz="1400" kern="1200" dirty="0"/>
        </a:p>
      </dsp:txBody>
      <dsp:txXfrm>
        <a:off x="690263" y="85731"/>
        <a:ext cx="563688" cy="563688"/>
      </dsp:txXfrm>
    </dsp:sp>
    <dsp:sp modelId="{B5B13FBF-2794-4BED-82D9-4B25C65EDFFA}">
      <dsp:nvSpPr>
        <dsp:cNvPr id="0" name=""/>
        <dsp:cNvSpPr/>
      </dsp:nvSpPr>
      <dsp:spPr>
        <a:xfrm>
          <a:off x="1325462" y="1185927"/>
          <a:ext cx="563688" cy="563688"/>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论文</a:t>
          </a:r>
          <a:endParaRPr lang="zh-CN" altLang="en-US" sz="1400" kern="1200" dirty="0"/>
        </a:p>
      </dsp:txBody>
      <dsp:txXfrm>
        <a:off x="1325462" y="1185927"/>
        <a:ext cx="563688" cy="563688"/>
      </dsp:txXfrm>
    </dsp:sp>
    <dsp:sp modelId="{132AD7DC-F8BA-45CF-9B7D-F2098947B33B}">
      <dsp:nvSpPr>
        <dsp:cNvPr id="0" name=""/>
        <dsp:cNvSpPr/>
      </dsp:nvSpPr>
      <dsp:spPr>
        <a:xfrm>
          <a:off x="55065" y="1185927"/>
          <a:ext cx="563688" cy="563688"/>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周报</a:t>
          </a:r>
          <a:endParaRPr lang="zh-CN" altLang="en-US" sz="1400" kern="1200" dirty="0"/>
        </a:p>
      </dsp:txBody>
      <dsp:txXfrm>
        <a:off x="55065" y="1185927"/>
        <a:ext cx="563688" cy="5636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D2F7EF-5633-48E3-AED1-2B55E054B7D5}">
      <dsp:nvSpPr>
        <dsp:cNvPr id="0" name=""/>
        <dsp:cNvSpPr/>
      </dsp:nvSpPr>
      <dsp:spPr>
        <a:xfrm rot="5400000">
          <a:off x="5941178" y="-319108"/>
          <a:ext cx="782637" cy="162058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程序设计</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数据结构与算法</a:t>
          </a:r>
          <a:endParaRPr lang="zh-CN" altLang="en-US"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两课融合</a:t>
          </a:r>
          <a:endParaRPr lang="zh-CN" altLang="en-US" sz="1300" kern="1200" dirty="0">
            <a:latin typeface="Times New Roman" pitchFamily="18" charset="0"/>
            <a:cs typeface="Times New Roman" pitchFamily="18" charset="0"/>
          </a:endParaRPr>
        </a:p>
      </dsp:txBody>
      <dsp:txXfrm rot="5400000">
        <a:off x="5941178" y="-319108"/>
        <a:ext cx="782637" cy="1620581"/>
      </dsp:txXfrm>
    </dsp:sp>
    <dsp:sp modelId="{5C8FD0AE-363B-402E-ADB0-68F3BDB6B2D6}">
      <dsp:nvSpPr>
        <dsp:cNvPr id="0" name=""/>
        <dsp:cNvSpPr/>
      </dsp:nvSpPr>
      <dsp:spPr>
        <a:xfrm>
          <a:off x="0" y="51486"/>
          <a:ext cx="5521933" cy="9782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程序设计类课程改革历程</a:t>
          </a:r>
          <a:endParaRPr lang="zh-CN" altLang="en-US" sz="3300" kern="1200" dirty="0"/>
        </a:p>
      </dsp:txBody>
      <dsp:txXfrm>
        <a:off x="0" y="51486"/>
        <a:ext cx="5521933" cy="978296"/>
      </dsp:txXfrm>
    </dsp:sp>
    <dsp:sp modelId="{724F7D45-EE7E-4D82-AC79-413673ABBEF2}">
      <dsp:nvSpPr>
        <dsp:cNvPr id="0" name=""/>
        <dsp:cNvSpPr/>
      </dsp:nvSpPr>
      <dsp:spPr>
        <a:xfrm rot="5400000">
          <a:off x="5953164" y="720380"/>
          <a:ext cx="782637" cy="159602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理念</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特色</a:t>
          </a:r>
          <a:endParaRPr lang="en-US" altLang="zh-CN" sz="1300" kern="1200" dirty="0" smtClean="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平台的质量</a:t>
          </a:r>
          <a:endParaRPr lang="zh-CN" altLang="en-US" sz="1300" kern="1200" dirty="0">
            <a:latin typeface="Times New Roman" pitchFamily="18" charset="0"/>
            <a:cs typeface="Times New Roman" pitchFamily="18" charset="0"/>
          </a:endParaRPr>
        </a:p>
      </dsp:txBody>
      <dsp:txXfrm rot="5400000">
        <a:off x="5953164" y="720380"/>
        <a:ext cx="782637" cy="1596027"/>
      </dsp:txXfrm>
    </dsp:sp>
    <dsp:sp modelId="{97EC6E02-8A12-4EC8-A364-445B5383DCA2}">
      <dsp:nvSpPr>
        <dsp:cNvPr id="0" name=""/>
        <dsp:cNvSpPr/>
      </dsp:nvSpPr>
      <dsp:spPr>
        <a:xfrm>
          <a:off x="272" y="1029245"/>
          <a:ext cx="5546197" cy="9782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辅助平台建设</a:t>
          </a:r>
          <a:r>
            <a:rPr lang="en-US" altLang="zh-CN" sz="3300" kern="1200" dirty="0" err="1" smtClean="0">
              <a:latin typeface="Times New Roman" pitchFamily="18" charset="0"/>
              <a:cs typeface="Times New Roman" pitchFamily="18" charset="0"/>
            </a:rPr>
            <a:t>CourseGrading</a:t>
          </a:r>
          <a:endParaRPr lang="zh-CN" altLang="en-US" sz="3300" kern="1200" dirty="0"/>
        </a:p>
      </dsp:txBody>
      <dsp:txXfrm>
        <a:off x="272" y="1029245"/>
        <a:ext cx="5546197" cy="978296"/>
      </dsp:txXfrm>
    </dsp:sp>
    <dsp:sp modelId="{322E82E0-E8F6-4559-85BA-D17C3482EBA8}">
      <dsp:nvSpPr>
        <dsp:cNvPr id="0" name=""/>
        <dsp:cNvSpPr/>
      </dsp:nvSpPr>
      <dsp:spPr>
        <a:xfrm rot="5400000">
          <a:off x="5954559" y="1749824"/>
          <a:ext cx="782637" cy="159156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应用</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题库建设</a:t>
          </a:r>
          <a:endParaRPr lang="zh-CN" altLang="en-US" sz="1300" kern="1200" dirty="0"/>
        </a:p>
      </dsp:txBody>
      <dsp:txXfrm rot="5400000">
        <a:off x="5954559" y="1749824"/>
        <a:ext cx="782637" cy="1591563"/>
      </dsp:txXfrm>
    </dsp:sp>
    <dsp:sp modelId="{3BBCB00A-1242-43AF-836D-F6746A94A810}">
      <dsp:nvSpPr>
        <dsp:cNvPr id="0" name=""/>
        <dsp:cNvSpPr/>
      </dsp:nvSpPr>
      <dsp:spPr>
        <a:xfrm>
          <a:off x="272" y="2056457"/>
          <a:ext cx="5549824" cy="9782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altLang="zh-CN" sz="3300" kern="1200" dirty="0" err="1" smtClean="0"/>
            <a:t>CourseGrading</a:t>
          </a:r>
          <a:r>
            <a:rPr lang="en-US" altLang="zh-CN" sz="3300" kern="1200" dirty="0" smtClean="0"/>
            <a:t>@</a:t>
          </a:r>
          <a:r>
            <a:rPr lang="zh-CN" altLang="en-US" sz="3300" kern="1200" dirty="0" smtClean="0"/>
            <a:t>北航</a:t>
          </a:r>
          <a:endParaRPr lang="zh-CN" altLang="en-US" sz="3300" kern="1200" dirty="0"/>
        </a:p>
      </dsp:txBody>
      <dsp:txXfrm>
        <a:off x="272" y="2056457"/>
        <a:ext cx="5549824" cy="978296"/>
      </dsp:txXfrm>
    </dsp:sp>
    <dsp:sp modelId="{45796D49-1E02-4159-A76D-31E7E5DD7D35}">
      <dsp:nvSpPr>
        <dsp:cNvPr id="0" name=""/>
        <dsp:cNvSpPr/>
      </dsp:nvSpPr>
      <dsp:spPr>
        <a:xfrm rot="5400000">
          <a:off x="5957974" y="2780384"/>
          <a:ext cx="782637" cy="158486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定位</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未来规划</a:t>
          </a:r>
          <a:endParaRPr lang="zh-CN" altLang="en-US" sz="1300" kern="1200" dirty="0">
            <a:latin typeface="Times New Roman" pitchFamily="18" charset="0"/>
            <a:cs typeface="Times New Roman" pitchFamily="18" charset="0"/>
          </a:endParaRPr>
        </a:p>
      </dsp:txBody>
      <dsp:txXfrm rot="5400000">
        <a:off x="5957974" y="2780384"/>
        <a:ext cx="782637" cy="1584866"/>
      </dsp:txXfrm>
    </dsp:sp>
    <dsp:sp modelId="{C25CCFCD-107E-4A67-BB84-F27FB8FE826D}">
      <dsp:nvSpPr>
        <dsp:cNvPr id="0" name=""/>
        <dsp:cNvSpPr/>
      </dsp:nvSpPr>
      <dsp:spPr>
        <a:xfrm>
          <a:off x="2" y="3055523"/>
          <a:ext cx="5556587" cy="9782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与</a:t>
          </a:r>
          <a:r>
            <a:rPr lang="en-US" altLang="zh-CN" sz="3300" kern="1200" dirty="0" err="1" smtClean="0"/>
            <a:t>CourseGrading</a:t>
          </a:r>
          <a:r>
            <a:rPr lang="zh-CN" altLang="en-US" sz="3300" kern="1200" dirty="0" smtClean="0"/>
            <a:t>共同发展</a:t>
          </a:r>
          <a:endParaRPr lang="zh-CN" altLang="en-US" sz="3300" kern="1200" dirty="0"/>
        </a:p>
      </dsp:txBody>
      <dsp:txXfrm>
        <a:off x="2" y="3055523"/>
        <a:ext cx="5556587" cy="9782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78C901-425A-45C3-8689-A17F269C4319}">
      <dsp:nvSpPr>
        <dsp:cNvPr id="0" name=""/>
        <dsp:cNvSpPr/>
      </dsp:nvSpPr>
      <dsp:spPr>
        <a:xfrm>
          <a:off x="2808311" y="2092453"/>
          <a:ext cx="1954561" cy="17567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微软雅黑" pitchFamily="34" charset="-122"/>
              <a:ea typeface="微软雅黑" pitchFamily="34" charset="-122"/>
            </a:rPr>
            <a:t>辅助平台建设目标</a:t>
          </a:r>
          <a:endParaRPr lang="zh-CN" altLang="en-US" sz="2600" kern="1200" dirty="0">
            <a:latin typeface="微软雅黑" pitchFamily="34" charset="-122"/>
            <a:ea typeface="微软雅黑" pitchFamily="34" charset="-122"/>
          </a:endParaRPr>
        </a:p>
      </dsp:txBody>
      <dsp:txXfrm>
        <a:off x="2808311" y="2092453"/>
        <a:ext cx="1954561" cy="1756751"/>
      </dsp:txXfrm>
    </dsp:sp>
    <dsp:sp modelId="{0A73DB23-A7E6-44C4-BB77-CA2A73AE4A78}">
      <dsp:nvSpPr>
        <dsp:cNvPr id="0" name=""/>
        <dsp:cNvSpPr/>
      </dsp:nvSpPr>
      <dsp:spPr>
        <a:xfrm rot="12900000">
          <a:off x="1782552" y="1768574"/>
          <a:ext cx="1287118" cy="50067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5C8EAE-276F-412A-9C08-E79453453472}">
      <dsp:nvSpPr>
        <dsp:cNvPr id="0" name=""/>
        <dsp:cNvSpPr/>
      </dsp:nvSpPr>
      <dsp:spPr>
        <a:xfrm>
          <a:off x="1064482" y="982215"/>
          <a:ext cx="1668913" cy="13351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学生的学习效果</a:t>
          </a:r>
          <a:endParaRPr lang="zh-CN" altLang="en-US" sz="1900" kern="1200" dirty="0">
            <a:latin typeface="微软雅黑" pitchFamily="34" charset="-122"/>
            <a:ea typeface="微软雅黑" pitchFamily="34" charset="-122"/>
          </a:endParaRPr>
        </a:p>
      </dsp:txBody>
      <dsp:txXfrm>
        <a:off x="1064482" y="982215"/>
        <a:ext cx="1668913" cy="1335130"/>
      </dsp:txXfrm>
    </dsp:sp>
    <dsp:sp modelId="{62957355-6399-4A72-95CA-FF08AF90E9BD}">
      <dsp:nvSpPr>
        <dsp:cNvPr id="0" name=""/>
        <dsp:cNvSpPr/>
      </dsp:nvSpPr>
      <dsp:spPr>
        <a:xfrm rot="16200000">
          <a:off x="3112373" y="1090533"/>
          <a:ext cx="1346437" cy="500674"/>
        </a:xfrm>
        <a:prstGeom prst="lef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7FA22E-D101-4104-8FBA-FB4ED5D9ACE2}">
      <dsp:nvSpPr>
        <dsp:cNvPr id="0" name=""/>
        <dsp:cNvSpPr/>
      </dsp:nvSpPr>
      <dsp:spPr>
        <a:xfrm>
          <a:off x="2951135" y="86"/>
          <a:ext cx="1668913" cy="133513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zh-CN" altLang="en-US" sz="1900" b="1" kern="1200" dirty="0" smtClean="0">
              <a:latin typeface="微软雅黑" pitchFamily="34" charset="-122"/>
              <a:ea typeface="微软雅黑" pitchFamily="34" charset="-122"/>
            </a:rPr>
            <a:t>教师的工作效率</a:t>
          </a:r>
          <a:endParaRPr lang="zh-CN" altLang="en-US" sz="1900" b="1" kern="1200" dirty="0">
            <a:latin typeface="微软雅黑" pitchFamily="34" charset="-122"/>
            <a:ea typeface="微软雅黑" pitchFamily="34" charset="-122"/>
          </a:endParaRPr>
        </a:p>
      </dsp:txBody>
      <dsp:txXfrm>
        <a:off x="2951135" y="86"/>
        <a:ext cx="1668913" cy="1335130"/>
      </dsp:txXfrm>
    </dsp:sp>
    <dsp:sp modelId="{66B6AB19-C36C-442B-AB4B-2F14926BDDA2}">
      <dsp:nvSpPr>
        <dsp:cNvPr id="0" name=""/>
        <dsp:cNvSpPr/>
      </dsp:nvSpPr>
      <dsp:spPr>
        <a:xfrm rot="19500000">
          <a:off x="4501512" y="1768574"/>
          <a:ext cx="1287118" cy="500674"/>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957F04-2EEA-473A-A0F3-588A2A97E8D2}">
      <dsp:nvSpPr>
        <dsp:cNvPr id="0" name=""/>
        <dsp:cNvSpPr/>
      </dsp:nvSpPr>
      <dsp:spPr>
        <a:xfrm>
          <a:off x="4837787" y="982215"/>
          <a:ext cx="1668913" cy="133513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可灵活定制的教学方法</a:t>
          </a:r>
          <a:r>
            <a:rPr lang="en-US" altLang="zh-CN" sz="1900" kern="1200" dirty="0" smtClean="0">
              <a:latin typeface="微软雅黑" pitchFamily="34" charset="-122"/>
              <a:ea typeface="微软雅黑" pitchFamily="34" charset="-122"/>
            </a:rPr>
            <a:t>/</a:t>
          </a:r>
          <a:r>
            <a:rPr lang="zh-CN" altLang="en-US" sz="1900" kern="1200" dirty="0" smtClean="0">
              <a:latin typeface="微软雅黑" pitchFamily="34" charset="-122"/>
              <a:ea typeface="微软雅黑" pitchFamily="34" charset="-122"/>
            </a:rPr>
            <a:t>思维</a:t>
          </a:r>
          <a:endParaRPr lang="zh-CN" altLang="en-US" sz="1900" kern="1200" dirty="0">
            <a:latin typeface="微软雅黑" pitchFamily="34" charset="-122"/>
            <a:ea typeface="微软雅黑" pitchFamily="34" charset="-122"/>
          </a:endParaRPr>
        </a:p>
      </dsp:txBody>
      <dsp:txXfrm>
        <a:off x="4837787" y="982215"/>
        <a:ext cx="1668913" cy="13351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094E9-C00F-4F7C-9153-BCB8524C2B05}">
      <dsp:nvSpPr>
        <dsp:cNvPr id="0" name=""/>
        <dsp:cNvSpPr/>
      </dsp:nvSpPr>
      <dsp:spPr>
        <a:xfrm>
          <a:off x="831408" y="536915"/>
          <a:ext cx="1337579" cy="133757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a:t>程序</a:t>
          </a:r>
          <a:r>
            <a:rPr lang="zh-CN" altLang="en-US" sz="1600" b="1" kern="1200" dirty="0" smtClean="0"/>
            <a:t>自动实时评判</a:t>
          </a:r>
          <a:endParaRPr lang="zh-CN" altLang="en-US" sz="1600" b="1" kern="1200" dirty="0"/>
        </a:p>
      </dsp:txBody>
      <dsp:txXfrm>
        <a:off x="831408" y="536915"/>
        <a:ext cx="1337579" cy="1337579"/>
      </dsp:txXfrm>
    </dsp:sp>
    <dsp:sp modelId="{CA8B310B-196F-42F3-A812-0E194559317E}">
      <dsp:nvSpPr>
        <dsp:cNvPr id="0" name=""/>
        <dsp:cNvSpPr/>
      </dsp:nvSpPr>
      <dsp:spPr>
        <a:xfrm>
          <a:off x="1165803" y="238"/>
          <a:ext cx="668789" cy="668789"/>
        </a:xfrm>
        <a:prstGeom prst="ellipse">
          <a:avLst/>
        </a:prstGeom>
        <a:solidFill>
          <a:schemeClr val="accent5">
            <a:alpha val="50000"/>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性能热点分析</a:t>
          </a:r>
          <a:endParaRPr lang="zh-CN" altLang="en-US" sz="1000" kern="1200" dirty="0"/>
        </a:p>
      </dsp:txBody>
      <dsp:txXfrm>
        <a:off x="1165803" y="238"/>
        <a:ext cx="668789" cy="668789"/>
      </dsp:txXfrm>
    </dsp:sp>
    <dsp:sp modelId="{B5B13FBF-2794-4BED-82D9-4B25C65EDFFA}">
      <dsp:nvSpPr>
        <dsp:cNvPr id="0" name=""/>
        <dsp:cNvSpPr/>
      </dsp:nvSpPr>
      <dsp:spPr>
        <a:xfrm>
          <a:off x="1781743" y="255369"/>
          <a:ext cx="668789" cy="668789"/>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时空复杂度分析</a:t>
          </a:r>
          <a:endParaRPr lang="zh-CN" altLang="en-US" sz="1000" kern="1200" dirty="0"/>
        </a:p>
      </dsp:txBody>
      <dsp:txXfrm>
        <a:off x="1781743" y="255369"/>
        <a:ext cx="668789" cy="668789"/>
      </dsp:txXfrm>
    </dsp:sp>
    <dsp:sp modelId="{132AD7DC-F8BA-45CF-9B7D-F2098947B33B}">
      <dsp:nvSpPr>
        <dsp:cNvPr id="0" name=""/>
        <dsp:cNvSpPr/>
      </dsp:nvSpPr>
      <dsp:spPr>
        <a:xfrm>
          <a:off x="2036874" y="871310"/>
          <a:ext cx="668789" cy="668789"/>
        </a:xfrm>
        <a:prstGeom prst="ellipse">
          <a:avLst/>
        </a:prstGeom>
        <a:solidFill>
          <a:schemeClr val="accent5">
            <a:alpha val="50000"/>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a:t>静态分析</a:t>
          </a:r>
        </a:p>
      </dsp:txBody>
      <dsp:txXfrm>
        <a:off x="2036874" y="871310"/>
        <a:ext cx="668789" cy="668789"/>
      </dsp:txXfrm>
    </dsp:sp>
    <dsp:sp modelId="{10FD6E6E-D60E-47AB-B35B-C96E4DE4AB06}">
      <dsp:nvSpPr>
        <dsp:cNvPr id="0" name=""/>
        <dsp:cNvSpPr/>
      </dsp:nvSpPr>
      <dsp:spPr>
        <a:xfrm>
          <a:off x="1781743" y="1487251"/>
          <a:ext cx="668789" cy="668789"/>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错误分析</a:t>
          </a:r>
          <a:endParaRPr lang="zh-CN" altLang="en-US" sz="1000" kern="1200" dirty="0"/>
        </a:p>
      </dsp:txBody>
      <dsp:txXfrm>
        <a:off x="1781743" y="1487251"/>
        <a:ext cx="668789" cy="668789"/>
      </dsp:txXfrm>
    </dsp:sp>
    <dsp:sp modelId="{DD03A7B9-9F7A-4E4B-BCB9-49091E7AEAAB}">
      <dsp:nvSpPr>
        <dsp:cNvPr id="0" name=""/>
        <dsp:cNvSpPr/>
      </dsp:nvSpPr>
      <dsp:spPr>
        <a:xfrm>
          <a:off x="1165803" y="1742382"/>
          <a:ext cx="668789" cy="668789"/>
        </a:xfrm>
        <a:prstGeom prst="ellipse">
          <a:avLst/>
        </a:prstGeom>
        <a:solidFill>
          <a:schemeClr val="accent5">
            <a:alpha val="50000"/>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a:t>代码度量</a:t>
          </a:r>
        </a:p>
      </dsp:txBody>
      <dsp:txXfrm>
        <a:off x="1165803" y="1742382"/>
        <a:ext cx="668789" cy="668789"/>
      </dsp:txXfrm>
    </dsp:sp>
    <dsp:sp modelId="{4542C111-8B2A-421D-990F-AE24218E173E}">
      <dsp:nvSpPr>
        <dsp:cNvPr id="0" name=""/>
        <dsp:cNvSpPr/>
      </dsp:nvSpPr>
      <dsp:spPr>
        <a:xfrm>
          <a:off x="549862" y="1487251"/>
          <a:ext cx="668789" cy="668789"/>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多源文件支持</a:t>
          </a:r>
          <a:endParaRPr lang="zh-CN" altLang="en-US" sz="1000" kern="1200" dirty="0"/>
        </a:p>
      </dsp:txBody>
      <dsp:txXfrm>
        <a:off x="549862" y="1487251"/>
        <a:ext cx="668789" cy="668789"/>
      </dsp:txXfrm>
    </dsp:sp>
    <dsp:sp modelId="{A178F568-5F08-4BF2-A8F4-43259BF19DF6}">
      <dsp:nvSpPr>
        <dsp:cNvPr id="0" name=""/>
        <dsp:cNvSpPr/>
      </dsp:nvSpPr>
      <dsp:spPr>
        <a:xfrm>
          <a:off x="294731" y="871310"/>
          <a:ext cx="668789" cy="668789"/>
        </a:xfrm>
        <a:prstGeom prst="ellipse">
          <a:avLst/>
        </a:prstGeom>
        <a:solidFill>
          <a:schemeClr val="accent5">
            <a:alpha val="50000"/>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多角度编程考核</a:t>
          </a:r>
          <a:endParaRPr lang="zh-CN" altLang="en-US" sz="1000" kern="1200" dirty="0"/>
        </a:p>
      </dsp:txBody>
      <dsp:txXfrm>
        <a:off x="294731" y="871310"/>
        <a:ext cx="668789" cy="668789"/>
      </dsp:txXfrm>
    </dsp:sp>
    <dsp:sp modelId="{432ED2AC-ACB1-441C-ABC6-8EE8A159627F}">
      <dsp:nvSpPr>
        <dsp:cNvPr id="0" name=""/>
        <dsp:cNvSpPr/>
      </dsp:nvSpPr>
      <dsp:spPr>
        <a:xfrm>
          <a:off x="549862" y="255369"/>
          <a:ext cx="668789" cy="66878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多输入输出方式支持</a:t>
          </a:r>
          <a:endParaRPr lang="zh-CN" altLang="en-US" sz="1000" kern="1200" dirty="0"/>
        </a:p>
      </dsp:txBody>
      <dsp:txXfrm>
        <a:off x="549862" y="255369"/>
        <a:ext cx="668789" cy="6687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158C4-41D5-4915-AE80-3CD45A862367}">
      <dsp:nvSpPr>
        <dsp:cNvPr id="0" name=""/>
        <dsp:cNvSpPr/>
      </dsp:nvSpPr>
      <dsp:spPr>
        <a:xfrm>
          <a:off x="377726" y="243291"/>
          <a:ext cx="1620811" cy="1620811"/>
        </a:xfrm>
        <a:prstGeom prst="blockArc">
          <a:avLst>
            <a:gd name="adj1" fmla="val 11880000"/>
            <a:gd name="adj2" fmla="val 16200000"/>
            <a:gd name="adj3" fmla="val 464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A44FF3-D95C-4F05-A7D1-D987E4166F65}">
      <dsp:nvSpPr>
        <dsp:cNvPr id="0" name=""/>
        <dsp:cNvSpPr/>
      </dsp:nvSpPr>
      <dsp:spPr>
        <a:xfrm>
          <a:off x="377726" y="243291"/>
          <a:ext cx="1620811" cy="1620811"/>
        </a:xfrm>
        <a:prstGeom prst="blockArc">
          <a:avLst>
            <a:gd name="adj1" fmla="val 7560000"/>
            <a:gd name="adj2" fmla="val 11880000"/>
            <a:gd name="adj3" fmla="val 464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F1591-3E8C-414C-9A77-A304751D368A}">
      <dsp:nvSpPr>
        <dsp:cNvPr id="0" name=""/>
        <dsp:cNvSpPr/>
      </dsp:nvSpPr>
      <dsp:spPr>
        <a:xfrm>
          <a:off x="377726" y="243291"/>
          <a:ext cx="1620811" cy="1620811"/>
        </a:xfrm>
        <a:prstGeom prst="blockArc">
          <a:avLst>
            <a:gd name="adj1" fmla="val 3240000"/>
            <a:gd name="adj2" fmla="val 7560000"/>
            <a:gd name="adj3" fmla="val 464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B6BC0-B926-486E-9ACF-44506071B891}">
      <dsp:nvSpPr>
        <dsp:cNvPr id="0" name=""/>
        <dsp:cNvSpPr/>
      </dsp:nvSpPr>
      <dsp:spPr>
        <a:xfrm>
          <a:off x="377726" y="243291"/>
          <a:ext cx="1620811" cy="1620811"/>
        </a:xfrm>
        <a:prstGeom prst="blockArc">
          <a:avLst>
            <a:gd name="adj1" fmla="val 20520000"/>
            <a:gd name="adj2" fmla="val 3240000"/>
            <a:gd name="adj3" fmla="val 464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C3A0FE-5377-4A5A-8AD3-0CA130DF0BBA}">
      <dsp:nvSpPr>
        <dsp:cNvPr id="0" name=""/>
        <dsp:cNvSpPr/>
      </dsp:nvSpPr>
      <dsp:spPr>
        <a:xfrm>
          <a:off x="377726" y="235673"/>
          <a:ext cx="1620811" cy="1620811"/>
        </a:xfrm>
        <a:prstGeom prst="blockArc">
          <a:avLst>
            <a:gd name="adj1" fmla="val 16200000"/>
            <a:gd name="adj2" fmla="val 2052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8B830-2CDA-42DE-BD90-DF718814BC4B}">
      <dsp:nvSpPr>
        <dsp:cNvPr id="0" name=""/>
        <dsp:cNvSpPr/>
      </dsp:nvSpPr>
      <dsp:spPr>
        <a:xfrm>
          <a:off x="815100" y="680665"/>
          <a:ext cx="746063" cy="7460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b="1" kern="1200" dirty="0" smtClean="0"/>
            <a:t>并行程序</a:t>
          </a:r>
          <a:r>
            <a:rPr lang="zh-CN" altLang="en-US" sz="1100" b="1" kern="1200" dirty="0"/>
            <a:t>自动评判</a:t>
          </a:r>
        </a:p>
      </dsp:txBody>
      <dsp:txXfrm>
        <a:off x="815100" y="680665"/>
        <a:ext cx="746063" cy="746063"/>
      </dsp:txXfrm>
    </dsp:sp>
    <dsp:sp modelId="{A47B07DA-0B33-4DC2-A9FC-7B1BE9C00CCA}">
      <dsp:nvSpPr>
        <dsp:cNvPr id="0" name=""/>
        <dsp:cNvSpPr/>
      </dsp:nvSpPr>
      <dsp:spPr>
        <a:xfrm>
          <a:off x="927009" y="970"/>
          <a:ext cx="522244" cy="5222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a:t>正确性</a:t>
          </a:r>
        </a:p>
      </dsp:txBody>
      <dsp:txXfrm>
        <a:off x="927009" y="970"/>
        <a:ext cx="522244" cy="522244"/>
      </dsp:txXfrm>
    </dsp:sp>
    <dsp:sp modelId="{01BA38F3-B017-431E-B474-69F3FD9E6315}">
      <dsp:nvSpPr>
        <dsp:cNvPr id="0" name=""/>
        <dsp:cNvSpPr/>
      </dsp:nvSpPr>
      <dsp:spPr>
        <a:xfrm>
          <a:off x="1679871" y="547955"/>
          <a:ext cx="522244" cy="522244"/>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a:t>可扩展性</a:t>
          </a:r>
        </a:p>
      </dsp:txBody>
      <dsp:txXfrm>
        <a:off x="1679871" y="547955"/>
        <a:ext cx="522244" cy="522244"/>
      </dsp:txXfrm>
    </dsp:sp>
    <dsp:sp modelId="{FB039AAB-0770-4BDD-9602-6F80B495E866}">
      <dsp:nvSpPr>
        <dsp:cNvPr id="0" name=""/>
        <dsp:cNvSpPr/>
      </dsp:nvSpPr>
      <dsp:spPr>
        <a:xfrm>
          <a:off x="1392303" y="1432997"/>
          <a:ext cx="522244" cy="522244"/>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a:t>性能</a:t>
          </a:r>
        </a:p>
      </dsp:txBody>
      <dsp:txXfrm>
        <a:off x="1392303" y="1432997"/>
        <a:ext cx="522244" cy="522244"/>
      </dsp:txXfrm>
    </dsp:sp>
    <dsp:sp modelId="{54B6AE35-ED4F-4CE9-A283-DA2A61B26065}">
      <dsp:nvSpPr>
        <dsp:cNvPr id="0" name=""/>
        <dsp:cNvSpPr/>
      </dsp:nvSpPr>
      <dsp:spPr>
        <a:xfrm>
          <a:off x="461716" y="1432997"/>
          <a:ext cx="522244" cy="522244"/>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a:t>多线程</a:t>
          </a:r>
        </a:p>
      </dsp:txBody>
      <dsp:txXfrm>
        <a:off x="461716" y="1432997"/>
        <a:ext cx="522244" cy="522244"/>
      </dsp:txXfrm>
    </dsp:sp>
    <dsp:sp modelId="{FC3DA1C5-E877-4C1E-983A-61FBB71D0365}">
      <dsp:nvSpPr>
        <dsp:cNvPr id="0" name=""/>
        <dsp:cNvSpPr/>
      </dsp:nvSpPr>
      <dsp:spPr>
        <a:xfrm>
          <a:off x="174148" y="547955"/>
          <a:ext cx="522244" cy="52224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kern="1200" dirty="0"/>
            <a:t>MPI</a:t>
          </a:r>
          <a:r>
            <a:rPr lang="zh-CN" altLang="en-US" sz="1000" kern="1200" dirty="0"/>
            <a:t>程序</a:t>
          </a:r>
        </a:p>
      </dsp:txBody>
      <dsp:txXfrm>
        <a:off x="174148" y="547955"/>
        <a:ext cx="522244" cy="52224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158C4-41D5-4915-AE80-3CD45A862367}">
      <dsp:nvSpPr>
        <dsp:cNvPr id="0" name=""/>
        <dsp:cNvSpPr/>
      </dsp:nvSpPr>
      <dsp:spPr>
        <a:xfrm>
          <a:off x="449060" y="242426"/>
          <a:ext cx="1622158" cy="1622158"/>
        </a:xfrm>
        <a:prstGeom prst="blockArc">
          <a:avLst>
            <a:gd name="adj1" fmla="val 11880000"/>
            <a:gd name="adj2" fmla="val 16200000"/>
            <a:gd name="adj3" fmla="val 4634"/>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A44FF3-D95C-4F05-A7D1-D987E4166F65}">
      <dsp:nvSpPr>
        <dsp:cNvPr id="0" name=""/>
        <dsp:cNvSpPr/>
      </dsp:nvSpPr>
      <dsp:spPr>
        <a:xfrm>
          <a:off x="449060" y="242426"/>
          <a:ext cx="1622158" cy="1622158"/>
        </a:xfrm>
        <a:prstGeom prst="blockArc">
          <a:avLst>
            <a:gd name="adj1" fmla="val 7560000"/>
            <a:gd name="adj2" fmla="val 11880000"/>
            <a:gd name="adj3" fmla="val 4634"/>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F1591-3E8C-414C-9A77-A304751D368A}">
      <dsp:nvSpPr>
        <dsp:cNvPr id="0" name=""/>
        <dsp:cNvSpPr/>
      </dsp:nvSpPr>
      <dsp:spPr>
        <a:xfrm>
          <a:off x="449060" y="242426"/>
          <a:ext cx="1622158" cy="1622158"/>
        </a:xfrm>
        <a:prstGeom prst="blockArc">
          <a:avLst>
            <a:gd name="adj1" fmla="val 3240000"/>
            <a:gd name="adj2" fmla="val 7560000"/>
            <a:gd name="adj3" fmla="val 4634"/>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B6BC0-B926-486E-9ACF-44506071B891}">
      <dsp:nvSpPr>
        <dsp:cNvPr id="0" name=""/>
        <dsp:cNvSpPr/>
      </dsp:nvSpPr>
      <dsp:spPr>
        <a:xfrm>
          <a:off x="449060" y="242426"/>
          <a:ext cx="1622158" cy="1622158"/>
        </a:xfrm>
        <a:prstGeom prst="blockArc">
          <a:avLst>
            <a:gd name="adj1" fmla="val 20520000"/>
            <a:gd name="adj2" fmla="val 3240000"/>
            <a:gd name="adj3" fmla="val 4634"/>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C3A0FE-5377-4A5A-8AD3-0CA130DF0BBA}">
      <dsp:nvSpPr>
        <dsp:cNvPr id="0" name=""/>
        <dsp:cNvSpPr/>
      </dsp:nvSpPr>
      <dsp:spPr>
        <a:xfrm>
          <a:off x="449060" y="234802"/>
          <a:ext cx="1622158" cy="1622158"/>
        </a:xfrm>
        <a:prstGeom prst="blockArc">
          <a:avLst>
            <a:gd name="adj1" fmla="val 16200000"/>
            <a:gd name="adj2" fmla="val 20520000"/>
            <a:gd name="adj3" fmla="val 463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8B830-2CDA-42DE-BD90-DF718814BC4B}">
      <dsp:nvSpPr>
        <dsp:cNvPr id="0" name=""/>
        <dsp:cNvSpPr/>
      </dsp:nvSpPr>
      <dsp:spPr>
        <a:xfrm>
          <a:off x="887266" y="680632"/>
          <a:ext cx="745746" cy="7457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算法可视化</a:t>
          </a:r>
          <a:endParaRPr lang="zh-CN" altLang="en-US" sz="1200" b="1" kern="1200" dirty="0"/>
        </a:p>
      </dsp:txBody>
      <dsp:txXfrm>
        <a:off x="887266" y="680632"/>
        <a:ext cx="745746" cy="745746"/>
      </dsp:txXfrm>
    </dsp:sp>
    <dsp:sp modelId="{A47B07DA-0B33-4DC2-A9FC-7B1BE9C00CCA}">
      <dsp:nvSpPr>
        <dsp:cNvPr id="0" name=""/>
        <dsp:cNvSpPr/>
      </dsp:nvSpPr>
      <dsp:spPr>
        <a:xfrm>
          <a:off x="999128" y="208"/>
          <a:ext cx="522022" cy="5220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递归</a:t>
          </a:r>
          <a:endParaRPr lang="zh-CN" altLang="en-US" sz="1100" kern="1200" dirty="0"/>
        </a:p>
      </dsp:txBody>
      <dsp:txXfrm>
        <a:off x="999128" y="208"/>
        <a:ext cx="522022" cy="522022"/>
      </dsp:txXfrm>
    </dsp:sp>
    <dsp:sp modelId="{01BA38F3-B017-431E-B474-69F3FD9E6315}">
      <dsp:nvSpPr>
        <dsp:cNvPr id="0" name=""/>
        <dsp:cNvSpPr/>
      </dsp:nvSpPr>
      <dsp:spPr>
        <a:xfrm>
          <a:off x="1752637" y="547664"/>
          <a:ext cx="522022" cy="522022"/>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索引</a:t>
          </a:r>
          <a:endParaRPr lang="zh-CN" altLang="en-US" sz="1100" kern="1200" dirty="0"/>
        </a:p>
      </dsp:txBody>
      <dsp:txXfrm>
        <a:off x="1752637" y="547664"/>
        <a:ext cx="522022" cy="522022"/>
      </dsp:txXfrm>
    </dsp:sp>
    <dsp:sp modelId="{FB039AAB-0770-4BDD-9602-6F80B495E866}">
      <dsp:nvSpPr>
        <dsp:cNvPr id="0" name=""/>
        <dsp:cNvSpPr/>
      </dsp:nvSpPr>
      <dsp:spPr>
        <a:xfrm>
          <a:off x="1464822" y="1433467"/>
          <a:ext cx="522022" cy="522022"/>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排序</a:t>
          </a:r>
          <a:endParaRPr lang="zh-CN" altLang="en-US" sz="1100" kern="1200" dirty="0"/>
        </a:p>
      </dsp:txBody>
      <dsp:txXfrm>
        <a:off x="1464822" y="1433467"/>
        <a:ext cx="522022" cy="522022"/>
      </dsp:txXfrm>
    </dsp:sp>
    <dsp:sp modelId="{54B6AE35-ED4F-4CE9-A283-DA2A61B26065}">
      <dsp:nvSpPr>
        <dsp:cNvPr id="0" name=""/>
        <dsp:cNvSpPr/>
      </dsp:nvSpPr>
      <dsp:spPr>
        <a:xfrm>
          <a:off x="533434" y="1433467"/>
          <a:ext cx="522022" cy="522022"/>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图论算法</a:t>
          </a:r>
          <a:endParaRPr lang="zh-CN" altLang="en-US" sz="1100" kern="1200" dirty="0"/>
        </a:p>
      </dsp:txBody>
      <dsp:txXfrm>
        <a:off x="533434" y="1433467"/>
        <a:ext cx="522022" cy="522022"/>
      </dsp:txXfrm>
    </dsp:sp>
    <dsp:sp modelId="{FC3DA1C5-E877-4C1E-983A-61FBB71D0365}">
      <dsp:nvSpPr>
        <dsp:cNvPr id="0" name=""/>
        <dsp:cNvSpPr/>
      </dsp:nvSpPr>
      <dsp:spPr>
        <a:xfrm>
          <a:off x="245619" y="547664"/>
          <a:ext cx="522022" cy="52202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动态规划</a:t>
          </a:r>
          <a:endParaRPr lang="zh-CN" altLang="en-US" sz="1100" kern="1200" dirty="0"/>
        </a:p>
      </dsp:txBody>
      <dsp:txXfrm>
        <a:off x="245619" y="547664"/>
        <a:ext cx="522022" cy="52202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094E9-C00F-4F7C-9153-BCB8524C2B05}">
      <dsp:nvSpPr>
        <dsp:cNvPr id="0" name=""/>
        <dsp:cNvSpPr/>
      </dsp:nvSpPr>
      <dsp:spPr>
        <a:xfrm>
          <a:off x="738673" y="670557"/>
          <a:ext cx="1165858" cy="119634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1" kern="1200" dirty="0" smtClean="0"/>
            <a:t>代码相似性检测</a:t>
          </a:r>
          <a:endParaRPr lang="zh-CN" altLang="en-US" sz="1700" b="1" kern="1200" dirty="0"/>
        </a:p>
      </dsp:txBody>
      <dsp:txXfrm>
        <a:off x="738673" y="670557"/>
        <a:ext cx="1165858" cy="1196344"/>
      </dsp:txXfrm>
    </dsp:sp>
    <dsp:sp modelId="{CA8B310B-196F-42F3-A812-0E194559317E}">
      <dsp:nvSpPr>
        <dsp:cNvPr id="0" name=""/>
        <dsp:cNvSpPr/>
      </dsp:nvSpPr>
      <dsp:spPr>
        <a:xfrm>
          <a:off x="969728" y="251"/>
          <a:ext cx="703748" cy="703748"/>
        </a:xfrm>
        <a:prstGeom prst="ellipse">
          <a:avLst/>
        </a:prstGeom>
        <a:solidFill>
          <a:schemeClr val="accent5">
            <a:alpha val="50000"/>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修改注释</a:t>
          </a:r>
          <a:endParaRPr lang="zh-CN" altLang="en-US" sz="1000" b="0" kern="1200" dirty="0"/>
        </a:p>
      </dsp:txBody>
      <dsp:txXfrm>
        <a:off x="969728" y="251"/>
        <a:ext cx="703748" cy="703748"/>
      </dsp:txXfrm>
    </dsp:sp>
    <dsp:sp modelId="{B5B13FBF-2794-4BED-82D9-4B25C65EDFFA}">
      <dsp:nvSpPr>
        <dsp:cNvPr id="0" name=""/>
        <dsp:cNvSpPr/>
      </dsp:nvSpPr>
      <dsp:spPr>
        <a:xfrm>
          <a:off x="1508495" y="175307"/>
          <a:ext cx="703748" cy="703748"/>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重新排版</a:t>
          </a:r>
          <a:endParaRPr lang="zh-CN" altLang="en-US" sz="1000" b="0" kern="1200" dirty="0"/>
        </a:p>
      </dsp:txBody>
      <dsp:txXfrm>
        <a:off x="1508495" y="175307"/>
        <a:ext cx="703748" cy="703748"/>
      </dsp:txXfrm>
    </dsp:sp>
    <dsp:sp modelId="{132AD7DC-F8BA-45CF-9B7D-F2098947B33B}">
      <dsp:nvSpPr>
        <dsp:cNvPr id="0" name=""/>
        <dsp:cNvSpPr/>
      </dsp:nvSpPr>
      <dsp:spPr>
        <a:xfrm>
          <a:off x="1841471" y="633609"/>
          <a:ext cx="703748" cy="703748"/>
        </a:xfrm>
        <a:prstGeom prst="ellipse">
          <a:avLst/>
        </a:prstGeom>
        <a:solidFill>
          <a:schemeClr val="accent5">
            <a:alpha val="50000"/>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标识符重命名</a:t>
          </a:r>
          <a:endParaRPr lang="zh-CN" altLang="en-US" sz="1000" b="0" kern="1200" dirty="0"/>
        </a:p>
      </dsp:txBody>
      <dsp:txXfrm>
        <a:off x="1841471" y="633609"/>
        <a:ext cx="703748" cy="703748"/>
      </dsp:txXfrm>
    </dsp:sp>
    <dsp:sp modelId="{10FD6E6E-D60E-47AB-B35B-C96E4DE4AB06}">
      <dsp:nvSpPr>
        <dsp:cNvPr id="0" name=""/>
        <dsp:cNvSpPr/>
      </dsp:nvSpPr>
      <dsp:spPr>
        <a:xfrm>
          <a:off x="1841471" y="1200102"/>
          <a:ext cx="703748" cy="703748"/>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代码块重排序</a:t>
          </a:r>
          <a:endParaRPr lang="zh-CN" altLang="en-US" sz="1000" b="0" kern="1200" dirty="0"/>
        </a:p>
      </dsp:txBody>
      <dsp:txXfrm>
        <a:off x="1841471" y="1200102"/>
        <a:ext cx="703748" cy="703748"/>
      </dsp:txXfrm>
    </dsp:sp>
    <dsp:sp modelId="{DD03A7B9-9F7A-4E4B-BCB9-49091E7AEAAB}">
      <dsp:nvSpPr>
        <dsp:cNvPr id="0" name=""/>
        <dsp:cNvSpPr/>
      </dsp:nvSpPr>
      <dsp:spPr>
        <a:xfrm>
          <a:off x="1508495" y="1658404"/>
          <a:ext cx="703748" cy="703748"/>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常量替换</a:t>
          </a:r>
          <a:endParaRPr lang="zh-CN" altLang="en-US" sz="1000" b="0" kern="1200" dirty="0"/>
        </a:p>
      </dsp:txBody>
      <dsp:txXfrm>
        <a:off x="1508495" y="1658404"/>
        <a:ext cx="703748" cy="703748"/>
      </dsp:txXfrm>
    </dsp:sp>
    <dsp:sp modelId="{452687E4-B1EE-4587-9811-ECEE61D75DB9}">
      <dsp:nvSpPr>
        <dsp:cNvPr id="0" name=""/>
        <dsp:cNvSpPr/>
      </dsp:nvSpPr>
      <dsp:spPr>
        <a:xfrm>
          <a:off x="969728" y="1833460"/>
          <a:ext cx="703748" cy="703748"/>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改变操作符</a:t>
          </a:r>
          <a:endParaRPr lang="zh-CN" altLang="en-US" sz="1000" b="0" kern="1200" dirty="0"/>
        </a:p>
      </dsp:txBody>
      <dsp:txXfrm>
        <a:off x="969728" y="1833460"/>
        <a:ext cx="703748" cy="703748"/>
      </dsp:txXfrm>
    </dsp:sp>
    <dsp:sp modelId="{62916E22-A420-4ADB-B985-866278869DE5}">
      <dsp:nvSpPr>
        <dsp:cNvPr id="0" name=""/>
        <dsp:cNvSpPr/>
      </dsp:nvSpPr>
      <dsp:spPr>
        <a:xfrm>
          <a:off x="430962" y="1658404"/>
          <a:ext cx="703748" cy="703748"/>
        </a:xfrm>
        <a:prstGeom prst="ellipse">
          <a:avLst/>
        </a:prstGeom>
        <a:solidFill>
          <a:schemeClr val="accent5">
            <a:alpha val="50000"/>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改变数据类型</a:t>
          </a:r>
          <a:endParaRPr lang="zh-CN" altLang="en-US" sz="1000" b="0" kern="1200" dirty="0"/>
        </a:p>
      </dsp:txBody>
      <dsp:txXfrm>
        <a:off x="430962" y="1658404"/>
        <a:ext cx="703748" cy="703748"/>
      </dsp:txXfrm>
    </dsp:sp>
    <dsp:sp modelId="{32DEF3CC-361A-41DE-B1E0-45F7F44518A5}">
      <dsp:nvSpPr>
        <dsp:cNvPr id="0" name=""/>
        <dsp:cNvSpPr/>
      </dsp:nvSpPr>
      <dsp:spPr>
        <a:xfrm>
          <a:off x="97986" y="1200102"/>
          <a:ext cx="703748" cy="703748"/>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代码冗余</a:t>
          </a:r>
          <a:endParaRPr lang="zh-CN" altLang="en-US" sz="1000" b="0" kern="1200" dirty="0"/>
        </a:p>
      </dsp:txBody>
      <dsp:txXfrm>
        <a:off x="97986" y="1200102"/>
        <a:ext cx="703748" cy="703748"/>
      </dsp:txXfrm>
    </dsp:sp>
    <dsp:sp modelId="{41A53B8A-EABF-4F3E-8FE8-B6517DDC0488}">
      <dsp:nvSpPr>
        <dsp:cNvPr id="0" name=""/>
        <dsp:cNvSpPr/>
      </dsp:nvSpPr>
      <dsp:spPr>
        <a:xfrm>
          <a:off x="97986" y="633609"/>
          <a:ext cx="703748" cy="703748"/>
        </a:xfrm>
        <a:prstGeom prst="ellipse">
          <a:avLst/>
        </a:prstGeom>
        <a:solidFill>
          <a:schemeClr val="accent5">
            <a:alpha val="50000"/>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表达式拆分</a:t>
          </a:r>
          <a:endParaRPr lang="zh-CN" altLang="en-US" sz="1000" b="0" kern="1200" dirty="0"/>
        </a:p>
      </dsp:txBody>
      <dsp:txXfrm>
        <a:off x="97986" y="633609"/>
        <a:ext cx="703748" cy="703748"/>
      </dsp:txXfrm>
    </dsp:sp>
    <dsp:sp modelId="{D08FD184-443D-4543-BD91-4AEAABD4EE1E}">
      <dsp:nvSpPr>
        <dsp:cNvPr id="0" name=""/>
        <dsp:cNvSpPr/>
      </dsp:nvSpPr>
      <dsp:spPr>
        <a:xfrm>
          <a:off x="430962" y="175307"/>
          <a:ext cx="703748" cy="703748"/>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0" i="0" kern="1200" dirty="0"/>
            <a:t>控制结构等价替换</a:t>
          </a:r>
          <a:endParaRPr lang="zh-CN" altLang="en-US" sz="1000" b="0" kern="1200" dirty="0"/>
        </a:p>
      </dsp:txBody>
      <dsp:txXfrm>
        <a:off x="430962" y="175307"/>
        <a:ext cx="703748" cy="7037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D2F7EF-5633-48E3-AED1-2B55E054B7D5}">
      <dsp:nvSpPr>
        <dsp:cNvPr id="0" name=""/>
        <dsp:cNvSpPr/>
      </dsp:nvSpPr>
      <dsp:spPr>
        <a:xfrm rot="5400000">
          <a:off x="5941178" y="-319108"/>
          <a:ext cx="782637" cy="162058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程序设计</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数据结构与算法</a:t>
          </a:r>
          <a:endParaRPr lang="zh-CN" altLang="en-US"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两课融合</a:t>
          </a:r>
          <a:endParaRPr lang="zh-CN" altLang="en-US" sz="1300" kern="1200" dirty="0">
            <a:latin typeface="Times New Roman" pitchFamily="18" charset="0"/>
            <a:cs typeface="Times New Roman" pitchFamily="18" charset="0"/>
          </a:endParaRPr>
        </a:p>
      </dsp:txBody>
      <dsp:txXfrm rot="5400000">
        <a:off x="5941178" y="-319108"/>
        <a:ext cx="782637" cy="1620581"/>
      </dsp:txXfrm>
    </dsp:sp>
    <dsp:sp modelId="{5C8FD0AE-363B-402E-ADB0-68F3BDB6B2D6}">
      <dsp:nvSpPr>
        <dsp:cNvPr id="0" name=""/>
        <dsp:cNvSpPr/>
      </dsp:nvSpPr>
      <dsp:spPr>
        <a:xfrm>
          <a:off x="0" y="51486"/>
          <a:ext cx="5521933" cy="9782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程序设计类课程改革历程</a:t>
          </a:r>
          <a:endParaRPr lang="zh-CN" altLang="en-US" sz="3300" kern="1200" dirty="0"/>
        </a:p>
      </dsp:txBody>
      <dsp:txXfrm>
        <a:off x="0" y="51486"/>
        <a:ext cx="5521933" cy="978296"/>
      </dsp:txXfrm>
    </dsp:sp>
    <dsp:sp modelId="{724F7D45-EE7E-4D82-AC79-413673ABBEF2}">
      <dsp:nvSpPr>
        <dsp:cNvPr id="0" name=""/>
        <dsp:cNvSpPr/>
      </dsp:nvSpPr>
      <dsp:spPr>
        <a:xfrm rot="5400000">
          <a:off x="5953164" y="720380"/>
          <a:ext cx="782637" cy="159602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理念</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特色</a:t>
          </a:r>
          <a:endParaRPr lang="en-US" altLang="zh-CN" sz="1300" kern="1200" dirty="0" smtClean="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平台的质量</a:t>
          </a:r>
          <a:endParaRPr lang="zh-CN" altLang="en-US" sz="1300" kern="1200" dirty="0">
            <a:latin typeface="Times New Roman" pitchFamily="18" charset="0"/>
            <a:cs typeface="Times New Roman" pitchFamily="18" charset="0"/>
          </a:endParaRPr>
        </a:p>
      </dsp:txBody>
      <dsp:txXfrm rot="5400000">
        <a:off x="5953164" y="720380"/>
        <a:ext cx="782637" cy="1596027"/>
      </dsp:txXfrm>
    </dsp:sp>
    <dsp:sp modelId="{97EC6E02-8A12-4EC8-A364-445B5383DCA2}">
      <dsp:nvSpPr>
        <dsp:cNvPr id="0" name=""/>
        <dsp:cNvSpPr/>
      </dsp:nvSpPr>
      <dsp:spPr>
        <a:xfrm>
          <a:off x="272" y="1029245"/>
          <a:ext cx="5546197" cy="9782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辅助平台建设</a:t>
          </a:r>
          <a:r>
            <a:rPr lang="en-US" altLang="zh-CN" sz="3300" kern="1200" dirty="0" err="1" smtClean="0">
              <a:latin typeface="Times New Roman" pitchFamily="18" charset="0"/>
              <a:cs typeface="Times New Roman" pitchFamily="18" charset="0"/>
            </a:rPr>
            <a:t>CourseGrading</a:t>
          </a:r>
          <a:endParaRPr lang="zh-CN" altLang="en-US" sz="3300" kern="1200" dirty="0"/>
        </a:p>
      </dsp:txBody>
      <dsp:txXfrm>
        <a:off x="272" y="1029245"/>
        <a:ext cx="5546197" cy="978296"/>
      </dsp:txXfrm>
    </dsp:sp>
    <dsp:sp modelId="{322E82E0-E8F6-4559-85BA-D17C3482EBA8}">
      <dsp:nvSpPr>
        <dsp:cNvPr id="0" name=""/>
        <dsp:cNvSpPr/>
      </dsp:nvSpPr>
      <dsp:spPr>
        <a:xfrm rot="5400000">
          <a:off x="5954559" y="1749824"/>
          <a:ext cx="782637" cy="159156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应用</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题库建设</a:t>
          </a:r>
          <a:endParaRPr lang="zh-CN" altLang="en-US" sz="1300" kern="1200" dirty="0"/>
        </a:p>
      </dsp:txBody>
      <dsp:txXfrm rot="5400000">
        <a:off x="5954559" y="1749824"/>
        <a:ext cx="782637" cy="1591563"/>
      </dsp:txXfrm>
    </dsp:sp>
    <dsp:sp modelId="{3BBCB00A-1242-43AF-836D-F6746A94A810}">
      <dsp:nvSpPr>
        <dsp:cNvPr id="0" name=""/>
        <dsp:cNvSpPr/>
      </dsp:nvSpPr>
      <dsp:spPr>
        <a:xfrm>
          <a:off x="272" y="2056457"/>
          <a:ext cx="5549824" cy="9782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altLang="zh-CN" sz="3300" kern="1200" dirty="0" err="1" smtClean="0"/>
            <a:t>CourseGrading</a:t>
          </a:r>
          <a:r>
            <a:rPr lang="en-US" altLang="zh-CN" sz="3300" kern="1200" dirty="0" smtClean="0"/>
            <a:t>@</a:t>
          </a:r>
          <a:r>
            <a:rPr lang="zh-CN" altLang="en-US" sz="3300" kern="1200" dirty="0" smtClean="0"/>
            <a:t>北航</a:t>
          </a:r>
          <a:endParaRPr lang="zh-CN" altLang="en-US" sz="3300" kern="1200" dirty="0"/>
        </a:p>
      </dsp:txBody>
      <dsp:txXfrm>
        <a:off x="272" y="2056457"/>
        <a:ext cx="5549824" cy="978296"/>
      </dsp:txXfrm>
    </dsp:sp>
    <dsp:sp modelId="{45796D49-1E02-4159-A76D-31E7E5DD7D35}">
      <dsp:nvSpPr>
        <dsp:cNvPr id="0" name=""/>
        <dsp:cNvSpPr/>
      </dsp:nvSpPr>
      <dsp:spPr>
        <a:xfrm rot="5400000">
          <a:off x="5957974" y="2780384"/>
          <a:ext cx="782637" cy="158486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定位</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未来规划</a:t>
          </a:r>
          <a:endParaRPr lang="zh-CN" altLang="en-US" sz="1300" kern="1200" dirty="0">
            <a:latin typeface="Times New Roman" pitchFamily="18" charset="0"/>
            <a:cs typeface="Times New Roman" pitchFamily="18" charset="0"/>
          </a:endParaRPr>
        </a:p>
      </dsp:txBody>
      <dsp:txXfrm rot="5400000">
        <a:off x="5957974" y="2780384"/>
        <a:ext cx="782637" cy="1584866"/>
      </dsp:txXfrm>
    </dsp:sp>
    <dsp:sp modelId="{C25CCFCD-107E-4A67-BB84-F27FB8FE826D}">
      <dsp:nvSpPr>
        <dsp:cNvPr id="0" name=""/>
        <dsp:cNvSpPr/>
      </dsp:nvSpPr>
      <dsp:spPr>
        <a:xfrm>
          <a:off x="2" y="3055523"/>
          <a:ext cx="5556587" cy="9782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与</a:t>
          </a:r>
          <a:r>
            <a:rPr lang="en-US" altLang="zh-CN" sz="3300" kern="1200" dirty="0" err="1" smtClean="0"/>
            <a:t>CourseGrading</a:t>
          </a:r>
          <a:r>
            <a:rPr lang="zh-CN" altLang="en-US" sz="3300" kern="1200" dirty="0" smtClean="0"/>
            <a:t>共同发展</a:t>
          </a:r>
          <a:endParaRPr lang="zh-CN" altLang="en-US" sz="3300" kern="1200" dirty="0"/>
        </a:p>
      </dsp:txBody>
      <dsp:txXfrm>
        <a:off x="2" y="3055523"/>
        <a:ext cx="5556587" cy="9782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D2F7EF-5633-48E3-AED1-2B55E054B7D5}">
      <dsp:nvSpPr>
        <dsp:cNvPr id="0" name=""/>
        <dsp:cNvSpPr/>
      </dsp:nvSpPr>
      <dsp:spPr>
        <a:xfrm rot="5400000">
          <a:off x="5941178" y="-319108"/>
          <a:ext cx="782637" cy="162058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程序设计</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数据结构与算法</a:t>
          </a:r>
          <a:endParaRPr lang="zh-CN" altLang="en-US"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两课融合</a:t>
          </a:r>
          <a:endParaRPr lang="zh-CN" altLang="en-US" sz="1300" kern="1200" dirty="0">
            <a:latin typeface="Times New Roman" pitchFamily="18" charset="0"/>
            <a:cs typeface="Times New Roman" pitchFamily="18" charset="0"/>
          </a:endParaRPr>
        </a:p>
      </dsp:txBody>
      <dsp:txXfrm rot="5400000">
        <a:off x="5941178" y="-319108"/>
        <a:ext cx="782637" cy="1620581"/>
      </dsp:txXfrm>
    </dsp:sp>
    <dsp:sp modelId="{5C8FD0AE-363B-402E-ADB0-68F3BDB6B2D6}">
      <dsp:nvSpPr>
        <dsp:cNvPr id="0" name=""/>
        <dsp:cNvSpPr/>
      </dsp:nvSpPr>
      <dsp:spPr>
        <a:xfrm>
          <a:off x="0" y="51486"/>
          <a:ext cx="5521933" cy="9782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程序设计类课程改革历程</a:t>
          </a:r>
          <a:endParaRPr lang="zh-CN" altLang="en-US" sz="3300" kern="1200" dirty="0"/>
        </a:p>
      </dsp:txBody>
      <dsp:txXfrm>
        <a:off x="0" y="51486"/>
        <a:ext cx="5521933" cy="978296"/>
      </dsp:txXfrm>
    </dsp:sp>
    <dsp:sp modelId="{724F7D45-EE7E-4D82-AC79-413673ABBEF2}">
      <dsp:nvSpPr>
        <dsp:cNvPr id="0" name=""/>
        <dsp:cNvSpPr/>
      </dsp:nvSpPr>
      <dsp:spPr>
        <a:xfrm rot="5400000">
          <a:off x="5953164" y="720380"/>
          <a:ext cx="782637" cy="159602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理念</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特色</a:t>
          </a:r>
          <a:endParaRPr lang="en-US" altLang="zh-CN" sz="1300" kern="1200" dirty="0" smtClean="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平台的质量</a:t>
          </a:r>
          <a:endParaRPr lang="zh-CN" altLang="en-US" sz="1300" kern="1200" dirty="0">
            <a:latin typeface="Times New Roman" pitchFamily="18" charset="0"/>
            <a:cs typeface="Times New Roman" pitchFamily="18" charset="0"/>
          </a:endParaRPr>
        </a:p>
      </dsp:txBody>
      <dsp:txXfrm rot="5400000">
        <a:off x="5953164" y="720380"/>
        <a:ext cx="782637" cy="1596027"/>
      </dsp:txXfrm>
    </dsp:sp>
    <dsp:sp modelId="{97EC6E02-8A12-4EC8-A364-445B5383DCA2}">
      <dsp:nvSpPr>
        <dsp:cNvPr id="0" name=""/>
        <dsp:cNvSpPr/>
      </dsp:nvSpPr>
      <dsp:spPr>
        <a:xfrm>
          <a:off x="272" y="1029245"/>
          <a:ext cx="5546197" cy="9782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latin typeface="Times New Roman" pitchFamily="18" charset="0"/>
              <a:cs typeface="Times New Roman" pitchFamily="18" charset="0"/>
            </a:rPr>
            <a:t>辅助平台建设</a:t>
          </a:r>
          <a:r>
            <a:rPr lang="en-US" altLang="zh-CN" sz="3300" kern="1200" dirty="0" err="1" smtClean="0">
              <a:latin typeface="Times New Roman" pitchFamily="18" charset="0"/>
              <a:cs typeface="Times New Roman" pitchFamily="18" charset="0"/>
            </a:rPr>
            <a:t>CourseGrading</a:t>
          </a:r>
          <a:endParaRPr lang="zh-CN" altLang="en-US" sz="3300" kern="1200" dirty="0"/>
        </a:p>
      </dsp:txBody>
      <dsp:txXfrm>
        <a:off x="272" y="1029245"/>
        <a:ext cx="5546197" cy="978296"/>
      </dsp:txXfrm>
    </dsp:sp>
    <dsp:sp modelId="{322E82E0-E8F6-4559-85BA-D17C3482EBA8}">
      <dsp:nvSpPr>
        <dsp:cNvPr id="0" name=""/>
        <dsp:cNvSpPr/>
      </dsp:nvSpPr>
      <dsp:spPr>
        <a:xfrm rot="5400000">
          <a:off x="5954559" y="1749824"/>
          <a:ext cx="782637" cy="159156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应用</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题库建设</a:t>
          </a:r>
          <a:endParaRPr lang="zh-CN" altLang="en-US" sz="1300" kern="1200" dirty="0"/>
        </a:p>
      </dsp:txBody>
      <dsp:txXfrm rot="5400000">
        <a:off x="5954559" y="1749824"/>
        <a:ext cx="782637" cy="1591563"/>
      </dsp:txXfrm>
    </dsp:sp>
    <dsp:sp modelId="{3BBCB00A-1242-43AF-836D-F6746A94A810}">
      <dsp:nvSpPr>
        <dsp:cNvPr id="0" name=""/>
        <dsp:cNvSpPr/>
      </dsp:nvSpPr>
      <dsp:spPr>
        <a:xfrm>
          <a:off x="272" y="2056457"/>
          <a:ext cx="5549824" cy="9782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altLang="zh-CN" sz="3300" kern="1200" dirty="0" err="1" smtClean="0"/>
            <a:t>CourseGrading</a:t>
          </a:r>
          <a:r>
            <a:rPr lang="en-US" altLang="zh-CN" sz="3300" kern="1200" dirty="0" smtClean="0"/>
            <a:t>@</a:t>
          </a:r>
          <a:r>
            <a:rPr lang="zh-CN" altLang="en-US" sz="3300" kern="1200" dirty="0" smtClean="0"/>
            <a:t>北航</a:t>
          </a:r>
          <a:endParaRPr lang="zh-CN" altLang="en-US" sz="3300" kern="1200" dirty="0"/>
        </a:p>
      </dsp:txBody>
      <dsp:txXfrm>
        <a:off x="272" y="2056457"/>
        <a:ext cx="5549824" cy="978296"/>
      </dsp:txXfrm>
    </dsp:sp>
    <dsp:sp modelId="{45796D49-1E02-4159-A76D-31E7E5DD7D35}">
      <dsp:nvSpPr>
        <dsp:cNvPr id="0" name=""/>
        <dsp:cNvSpPr/>
      </dsp:nvSpPr>
      <dsp:spPr>
        <a:xfrm rot="5400000">
          <a:off x="5957974" y="2780384"/>
          <a:ext cx="782637" cy="158486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定位</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latin typeface="Times New Roman" pitchFamily="18" charset="0"/>
              <a:cs typeface="Times New Roman" pitchFamily="18" charset="0"/>
            </a:rPr>
            <a:t>未来规划</a:t>
          </a:r>
          <a:endParaRPr lang="zh-CN" altLang="en-US" sz="1300" kern="1200" dirty="0">
            <a:latin typeface="Times New Roman" pitchFamily="18" charset="0"/>
            <a:cs typeface="Times New Roman" pitchFamily="18" charset="0"/>
          </a:endParaRPr>
        </a:p>
      </dsp:txBody>
      <dsp:txXfrm rot="5400000">
        <a:off x="5957974" y="2780384"/>
        <a:ext cx="782637" cy="1584866"/>
      </dsp:txXfrm>
    </dsp:sp>
    <dsp:sp modelId="{C25CCFCD-107E-4A67-BB84-F27FB8FE826D}">
      <dsp:nvSpPr>
        <dsp:cNvPr id="0" name=""/>
        <dsp:cNvSpPr/>
      </dsp:nvSpPr>
      <dsp:spPr>
        <a:xfrm>
          <a:off x="2" y="3055523"/>
          <a:ext cx="5556587" cy="9782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与</a:t>
          </a:r>
          <a:r>
            <a:rPr lang="en-US" altLang="zh-CN" sz="3300" kern="1200" dirty="0" err="1" smtClean="0"/>
            <a:t>CourseGrading</a:t>
          </a:r>
          <a:r>
            <a:rPr lang="zh-CN" altLang="en-US" sz="3300" kern="1200" dirty="0" smtClean="0"/>
            <a:t>共同发展</a:t>
          </a:r>
          <a:endParaRPr lang="zh-CN" altLang="en-US" sz="3300" kern="1200" dirty="0"/>
        </a:p>
      </dsp:txBody>
      <dsp:txXfrm>
        <a:off x="2" y="3055523"/>
        <a:ext cx="5556587" cy="9782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90819-CE0B-4979-AAA1-B321E9EE3CE1}" type="datetimeFigureOut">
              <a:rPr lang="zh-CN" altLang="en-US" smtClean="0"/>
              <a:pPr/>
              <a:t>2016-11-19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D6FE9-3DBB-4316-BA47-A77729A963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 </a:t>
            </a:r>
            <a:r>
              <a:rPr lang="zh-CN" altLang="en-US" dirty="0" smtClean="0"/>
              <a:t>当前的考核方式下，教改如果以增加教师工作量为前提，注定失败</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a:t>
            </a:r>
            <a:r>
              <a:rPr lang="en-US" altLang="zh-CN" baseline="0" dirty="0" smtClean="0"/>
              <a:t> </a:t>
            </a:r>
            <a:r>
              <a:rPr lang="zh-CN" altLang="en-US" baseline="0" dirty="0" smtClean="0"/>
              <a:t>不需要“用户粘性” ，要让老师做到“</a:t>
            </a:r>
            <a:r>
              <a:rPr lang="zh-CN" altLang="en-US" sz="1200" b="0" i="0" kern="1200" dirty="0" smtClean="0">
                <a:solidFill>
                  <a:schemeClr val="tx1"/>
                </a:solidFill>
                <a:latin typeface="+mn-lt"/>
                <a:ea typeface="+mn-ea"/>
                <a:cs typeface="+mn-cs"/>
              </a:rPr>
              <a:t>用完即走</a:t>
            </a:r>
            <a:r>
              <a:rPr lang="zh-CN" altLang="en-US" baseline="0" dirty="0" smtClean="0"/>
              <a:t>”。</a:t>
            </a:r>
            <a:r>
              <a:rPr lang="zh-CN" altLang="en-US" sz="1200" b="1" i="0" kern="1200" dirty="0" smtClean="0">
                <a:solidFill>
                  <a:schemeClr val="tx1"/>
                </a:solidFill>
                <a:latin typeface="+mn-lt"/>
                <a:ea typeface="+mn-ea"/>
                <a:cs typeface="+mn-cs"/>
              </a:rPr>
              <a:t>产品即工具，工具即高效。</a:t>
            </a:r>
          </a:p>
          <a:p>
            <a:endParaRPr lang="en-US" altLang="zh-CN" dirty="0" smtClean="0"/>
          </a:p>
          <a:p>
            <a:r>
              <a:rPr lang="zh-CN" altLang="en-US" sz="1200" b="0" i="0" kern="1200" dirty="0" smtClean="0">
                <a:solidFill>
                  <a:schemeClr val="tx1"/>
                </a:solidFill>
                <a:latin typeface="+mn-lt"/>
                <a:ea typeface="+mn-ea"/>
                <a:cs typeface="+mn-cs"/>
              </a:rPr>
              <a:t>再复杂的技术都要隐藏在极度易用背后</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根据用户需求的持续的改进，让系统具备很好的用户体验和口碑</a:t>
            </a:r>
            <a:endParaRPr lang="en-US" altLang="zh-CN" dirty="0" smtClean="0"/>
          </a:p>
          <a:p>
            <a:r>
              <a:rPr lang="zh-CN" altLang="en-US" dirty="0" smtClean="0"/>
              <a:t>无法言喻的特质</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与</a:t>
            </a:r>
            <a:r>
              <a:rPr lang="en-US" altLang="zh-CN" dirty="0" smtClean="0"/>
              <a:t>ACM</a:t>
            </a:r>
            <a:r>
              <a:rPr lang="en-US" altLang="zh-CN" baseline="0" dirty="0" smtClean="0"/>
              <a:t> OJ</a:t>
            </a:r>
            <a:r>
              <a:rPr lang="zh-CN" altLang="en-US" baseline="0" dirty="0" smtClean="0"/>
              <a:t>系统以及穿了马甲的</a:t>
            </a:r>
            <a:r>
              <a:rPr lang="en-US" altLang="zh-CN" baseline="0" dirty="0" smtClean="0"/>
              <a:t>OJ</a:t>
            </a:r>
            <a:r>
              <a:rPr lang="zh-CN" altLang="en-US" baseline="0" dirty="0" smtClean="0"/>
              <a:t>系统的区别</a:t>
            </a:r>
            <a:endParaRPr lang="en-US" altLang="zh-CN" dirty="0" smtClean="0"/>
          </a:p>
          <a:p>
            <a:r>
              <a:rPr lang="en-US" altLang="zh-CN" dirty="0" smtClean="0"/>
              <a:t>1.</a:t>
            </a:r>
            <a:r>
              <a:rPr lang="zh-CN" altLang="en-US" dirty="0" smtClean="0"/>
              <a:t>方便运维管理</a:t>
            </a:r>
            <a:endParaRPr lang="en-US" altLang="zh-CN" dirty="0" smtClean="0"/>
          </a:p>
          <a:p>
            <a:r>
              <a:rPr lang="en-US" altLang="zh-CN" dirty="0" smtClean="0"/>
              <a:t>2.</a:t>
            </a:r>
            <a:r>
              <a:rPr lang="zh-CN" altLang="en-US" dirty="0" smtClean="0"/>
              <a:t>完善的课程管理，成绩管理，导入导出，试卷存档等</a:t>
            </a:r>
            <a:endParaRPr lang="en-US" altLang="zh-CN" dirty="0" smtClean="0"/>
          </a:p>
          <a:p>
            <a:r>
              <a:rPr lang="en-US" altLang="zh-CN" dirty="0" smtClean="0"/>
              <a:t>3.</a:t>
            </a:r>
            <a:r>
              <a:rPr lang="zh-CN" altLang="en-US" dirty="0" smtClean="0"/>
              <a:t>第一个支撑并行程序自动评判的系统</a:t>
            </a:r>
            <a:endParaRPr lang="en-US" altLang="zh-CN" dirty="0" smtClean="0"/>
          </a:p>
          <a:p>
            <a:r>
              <a:rPr lang="en-US" altLang="zh-CN" dirty="0" smtClean="0"/>
              <a:t>4.</a:t>
            </a:r>
            <a:r>
              <a:rPr lang="zh-CN" altLang="en-US" dirty="0" smtClean="0"/>
              <a:t>真正的程序设计类评判平台：串行、并行、数据结构与算法的全面支持</a:t>
            </a:r>
            <a:endParaRPr lang="en-US" altLang="zh-CN" dirty="0" smtClean="0"/>
          </a:p>
          <a:p>
            <a:endParaRPr lang="en-US" altLang="zh-CN" dirty="0" smtClean="0"/>
          </a:p>
          <a:p>
            <a:r>
              <a:rPr lang="en-US" altLang="zh-CN" dirty="0" smtClean="0"/>
              <a:t>3.</a:t>
            </a:r>
            <a:r>
              <a:rPr lang="zh-CN" altLang="en-US" dirty="0" smtClean="0"/>
              <a:t>程序自动评判：串行、并行</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补充缺失的语句、函数。</a:t>
            </a:r>
            <a:endParaRPr lang="en-US" altLang="zh-CN" dirty="0" smtClean="0"/>
          </a:p>
          <a:p>
            <a:r>
              <a:rPr lang="zh-CN" altLang="en-US" dirty="0" smtClean="0"/>
              <a:t>可以插入调试打印语句，以打印的数据作为正确性评判依据。类似集成开发环境中的断点调试。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学生依据头文件（</a:t>
            </a:r>
            <a:r>
              <a:rPr lang="en-US" altLang="zh-CN" dirty="0" smtClean="0"/>
              <a:t>c</a:t>
            </a:r>
            <a:r>
              <a:rPr lang="zh-CN" altLang="en-US" dirty="0" smtClean="0"/>
              <a:t>）、或者继承基类（</a:t>
            </a:r>
            <a:r>
              <a:rPr lang="en-US" altLang="zh-CN" dirty="0" err="1" smtClean="0"/>
              <a:t>c++</a:t>
            </a:r>
            <a:r>
              <a:rPr lang="zh-CN" altLang="en-US" dirty="0" smtClean="0"/>
              <a:t>、</a:t>
            </a:r>
            <a:r>
              <a:rPr lang="en-US" altLang="zh-CN" dirty="0" smtClean="0"/>
              <a:t>java</a:t>
            </a:r>
            <a:r>
              <a:rPr lang="zh-CN" altLang="en-US" dirty="0" smtClean="0"/>
              <a:t>），编写方法实现。对学生写代码提供一种导向与约束作用。可用于数据结构与算法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主要用于数据结构课程，让学生体验算法的魅力。</a:t>
            </a:r>
            <a:endParaRPr lang="en-US" altLang="zh-CN" dirty="0" smtClean="0"/>
          </a:p>
          <a:p>
            <a:r>
              <a:rPr lang="en-US" altLang="zh-CN" dirty="0" smtClean="0"/>
              <a:t>2. </a:t>
            </a:r>
            <a:r>
              <a:rPr lang="zh-CN" altLang="en-US" dirty="0" smtClean="0"/>
              <a:t>计算机体系结构类课程，也可以使用，深入理解</a:t>
            </a:r>
            <a:r>
              <a:rPr lang="en-US" altLang="zh-CN" dirty="0" smtClean="0"/>
              <a:t>CPU</a:t>
            </a:r>
            <a:r>
              <a:rPr lang="zh-CN" altLang="en-US" dirty="0" smtClean="0"/>
              <a:t>的微架构。参考</a:t>
            </a:r>
            <a:r>
              <a:rPr lang="en-US" altLang="zh-CN" dirty="0" smtClean="0"/>
              <a:t>《</a:t>
            </a:r>
            <a:r>
              <a:rPr lang="zh-CN" altLang="en-US" dirty="0" smtClean="0"/>
              <a:t>深入理解计算机系统</a:t>
            </a:r>
            <a:r>
              <a:rPr lang="en-US" altLang="zh-CN" dirty="0" smtClean="0"/>
              <a:t>》</a:t>
            </a:r>
            <a:r>
              <a:rPr lang="zh-CN" altLang="en-US" dirty="0" smtClean="0"/>
              <a:t>，利用</a:t>
            </a:r>
            <a:r>
              <a:rPr lang="en-US" altLang="zh-CN" dirty="0" smtClean="0"/>
              <a:t>cache</a:t>
            </a:r>
            <a:r>
              <a:rPr lang="zh-CN" altLang="en-US" dirty="0" smtClean="0"/>
              <a:t>、指令多级流水、分支预测等优化程序。</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排行榜作为得分依据，只有分数才会督促学生重视性能。</a:t>
            </a:r>
            <a:endParaRPr lang="en-US" altLang="zh-CN" dirty="0" smtClean="0"/>
          </a:p>
          <a:p>
            <a:pPr marL="228600" indent="-228600">
              <a:buAutoNum type="arabicPeriod"/>
            </a:pPr>
            <a:r>
              <a:rPr lang="zh-CN" altLang="en-US" dirty="0" smtClean="0"/>
              <a:t>促进学生竞争意识，不断尝试各种数据结构和算法优化自己的程序</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不仅仅是对错，帮助学生全面认知程序的内涵，树立软件工程思维，引导学生写出高质量的程序</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性能也能够参与</a:t>
            </a:r>
            <a:r>
              <a:rPr lang="zh-CN" altLang="en-US" dirty="0" smtClean="0"/>
              <a:t>评分</a:t>
            </a:r>
            <a:endParaRPr lang="en-US" altLang="zh-CN" dirty="0" smtClean="0"/>
          </a:p>
          <a:p>
            <a:pPr marL="228600" indent="-228600">
              <a:buAutoNum type="arabicPeriod"/>
            </a:pPr>
            <a:r>
              <a:rPr lang="zh-CN" altLang="en-US" dirty="0" smtClean="0"/>
              <a:t>小数据量，</a:t>
            </a:r>
            <a:r>
              <a:rPr lang="en-US" altLang="zh-CN" dirty="0" smtClean="0"/>
              <a:t>O(N)</a:t>
            </a:r>
            <a:r>
              <a:rPr lang="zh-CN" altLang="en-US" dirty="0" smtClean="0"/>
              <a:t>的实测性能可能高于</a:t>
            </a:r>
            <a:r>
              <a:rPr lang="zh-CN" altLang="en-US" baseline="0" dirty="0" smtClean="0"/>
              <a:t> </a:t>
            </a:r>
            <a:r>
              <a:rPr lang="en-US" altLang="zh-CN" baseline="0" dirty="0" smtClean="0"/>
              <a:t>O(</a:t>
            </a:r>
            <a:r>
              <a:rPr lang="en-US" altLang="zh-CN" baseline="0" dirty="0" err="1" smtClean="0"/>
              <a:t>logN</a:t>
            </a:r>
            <a:r>
              <a:rPr lang="en-US" altLang="zh-CN" baseline="0" dirty="0" smtClean="0"/>
              <a:t>)</a:t>
            </a:r>
            <a:endParaRPr lang="en-US" altLang="zh-CN" dirty="0" smtClean="0"/>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浮点数输出</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拼写检查示例</a:t>
            </a:r>
            <a:endParaRPr lang="en-US" altLang="zh-CN" dirty="0" smtClean="0"/>
          </a:p>
          <a:p>
            <a:r>
              <a:rPr lang="en-US" altLang="zh-CN" dirty="0" smtClean="0"/>
              <a:t>1.</a:t>
            </a:r>
            <a:r>
              <a:rPr lang="zh-CN" altLang="en-US" dirty="0" smtClean="0"/>
              <a:t>输入：文档，字典文件</a:t>
            </a:r>
            <a:endParaRPr lang="en-US" altLang="zh-CN" dirty="0" smtClean="0"/>
          </a:p>
          <a:p>
            <a:r>
              <a:rPr lang="en-US" altLang="zh-CN" dirty="0" smtClean="0"/>
              <a:t>2.</a:t>
            </a:r>
            <a:r>
              <a:rPr lang="zh-CN" altLang="en-US" dirty="0" smtClean="0"/>
              <a:t>输出：文件</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学生有集中上机的特点，排队评判的体验非常不好</a:t>
            </a:r>
            <a:endParaRPr lang="en-US" altLang="zh-CN" dirty="0" smtClean="0"/>
          </a:p>
          <a:p>
            <a:r>
              <a:rPr lang="en-US" altLang="zh-CN" dirty="0" smtClean="0"/>
              <a:t>		</a:t>
            </a:r>
          </a:p>
          <a:p>
            <a:r>
              <a:rPr lang="en-US" altLang="zh-CN" dirty="0" smtClean="0"/>
              <a:t>2.</a:t>
            </a:r>
            <a:r>
              <a:rPr lang="zh-CN" altLang="en-US" dirty="0" smtClean="0"/>
              <a:t>学生程序中存在死循环等问题时，重复提交，排队时间会非常长</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上机时间结束了，还不知道自己的提交程序的评判结果？</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考试完毕，判分结果还没出来？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支持多源文件打包上传</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增强数据结构的趣味性</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并行程序评测背后需要集群或者多核服务器支持</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基于源代码级的相似比较的问题：插入冗余代码段即可避开</a:t>
            </a:r>
            <a:endParaRPr lang="en-US" altLang="zh-CN" dirty="0" smtClean="0"/>
          </a:p>
          <a:p>
            <a:r>
              <a:rPr lang="zh-CN" altLang="en-US" dirty="0" smtClean="0"/>
              <a:t>防抄袭的杀手锏</a:t>
            </a:r>
            <a:endParaRPr lang="en-US" altLang="zh-CN" dirty="0" smtClean="0"/>
          </a:p>
          <a:p>
            <a:r>
              <a:rPr lang="en-US" altLang="zh-CN" dirty="0" smtClean="0"/>
              <a:t>	</a:t>
            </a:r>
            <a:r>
              <a:rPr lang="zh-CN" altLang="en-US" dirty="0" smtClean="0"/>
              <a:t>如果联网，如果两个人抄袭了同一份代码？</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教学中充斥着各种“高大上”的理念</a:t>
            </a:r>
            <a:r>
              <a:rPr lang="en-US" altLang="zh-CN" dirty="0" smtClean="0"/>
              <a:t>/</a:t>
            </a:r>
            <a:r>
              <a:rPr lang="zh-CN" altLang="en-US" dirty="0" smtClean="0"/>
              <a:t>方法，自圆其说没意义，能够落实才是王道！</a:t>
            </a:r>
          </a:p>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latin typeface="微软雅黑" pitchFamily="34" charset="-122"/>
                <a:ea typeface="微软雅黑" pitchFamily="34" charset="-122"/>
              </a:rPr>
              <a:t>IP</a:t>
            </a:r>
            <a:r>
              <a:rPr lang="zh-CN" altLang="en-US" sz="1200" dirty="0" smtClean="0">
                <a:latin typeface="微软雅黑" pitchFamily="34" charset="-122"/>
                <a:ea typeface="微软雅黑" pitchFamily="34" charset="-122"/>
              </a:rPr>
              <a:t>访问控制应用：</a:t>
            </a:r>
            <a:endParaRPr lang="en-US" altLang="zh-CN" sz="1200"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提交交卷，回到宿舍继续</a:t>
            </a:r>
            <a:endParaRPr lang="en-US" altLang="zh-CN" sz="1200" dirty="0" smtClean="0">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37</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除了这些，系统性能非常重要，是否能够支撑高并发。</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38</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坑：</a:t>
            </a:r>
            <a:endParaRPr lang="en-US" altLang="zh-CN" dirty="0" smtClean="0"/>
          </a:p>
          <a:p>
            <a:pPr marL="228600" indent="-228600">
              <a:buAutoNum type="arabicPeriod"/>
            </a:pPr>
            <a:r>
              <a:rPr lang="zh-CN" altLang="en-US" dirty="0" smtClean="0"/>
              <a:t>平时做作业还可以，考试崩溃</a:t>
            </a:r>
            <a:endParaRPr lang="en-US" altLang="zh-CN" dirty="0" smtClean="0"/>
          </a:p>
          <a:p>
            <a:pPr marL="228600" indent="-228600">
              <a:buAutoNum type="arabicPeriod"/>
            </a:pPr>
            <a:r>
              <a:rPr lang="zh-CN" altLang="en-US" dirty="0" smtClean="0"/>
              <a:t>使用两年之后，系统巨慢无比</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一个没有经过长时间使用验证，以及专门的高水平安全测试的系统</a:t>
            </a:r>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42</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安装在校园网或者局域网内，不用在线模式，主要是考试的特殊性：</a:t>
            </a:r>
            <a:endParaRPr lang="en-US" altLang="zh-CN" dirty="0" smtClean="0"/>
          </a:p>
          <a:p>
            <a:pPr marL="228600" indent="-228600">
              <a:buAutoNum type="arabicPeriod"/>
            </a:pPr>
            <a:r>
              <a:rPr lang="zh-CN" altLang="en-US" baseline="0" dirty="0" smtClean="0"/>
              <a:t>考试期间的互联网访问没有保障</a:t>
            </a:r>
            <a:endParaRPr lang="en-US" altLang="zh-CN" baseline="0" dirty="0" smtClean="0"/>
          </a:p>
          <a:p>
            <a:pPr marL="228600" indent="-228600">
              <a:buAutoNum type="arabicPeriod"/>
            </a:pPr>
            <a:r>
              <a:rPr lang="zh-CN" altLang="en-US" baseline="0" dirty="0" smtClean="0"/>
              <a:t>集中提交时，互联网出口带宽没有保障</a:t>
            </a:r>
            <a:endParaRPr lang="en-US" altLang="zh-CN" dirty="0" smtClean="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43</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运维工具 简化数据备份复杂性</a:t>
            </a:r>
            <a:endParaRPr lang="en-US" altLang="zh-CN" dirty="0" smtClean="0"/>
          </a:p>
          <a:p>
            <a:pPr marL="228600" indent="-228600">
              <a:buAutoNum type="arabicPeriod"/>
            </a:pPr>
            <a:r>
              <a:rPr lang="zh-CN" altLang="en-US" dirty="0" smtClean="0"/>
              <a:t>即使是服务器，出现故障后，立即恢复系统。</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44</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45</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46</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47</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活学活用</a:t>
            </a:r>
            <a:endParaRPr lang="en-US" altLang="zh-CN" dirty="0" smtClean="0"/>
          </a:p>
          <a:p>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教学中充斥着各种“高大上”的理念</a:t>
            </a:r>
            <a:r>
              <a:rPr lang="en-US" altLang="zh-CN" dirty="0" smtClean="0"/>
              <a:t>/</a:t>
            </a:r>
            <a:r>
              <a:rPr lang="zh-CN" altLang="en-US" dirty="0" smtClean="0"/>
              <a:t>方法，自圆其说没意义，能够落实才是王道！</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在线评测系统的发展</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不仅仅支持一类课程的全过程教学，逐步将更多的课程纳入到平台上来。让学生四年能够一站式学习。</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不重复造轮子、持续健康发展，高校教师以此为基础，开发面向实际需求的应用系统</a:t>
            </a:r>
            <a:endParaRPr lang="en-US" altLang="zh-CN" dirty="0" smtClean="0"/>
          </a:p>
          <a:p>
            <a:r>
              <a:rPr lang="zh-CN" altLang="en-US" dirty="0" smtClean="0"/>
              <a:t>以微架构隔离问题组件（避免</a:t>
            </a:r>
            <a:r>
              <a:rPr lang="en-US" altLang="zh-CN" dirty="0" err="1" smtClean="0"/>
              <a:t>Moodle</a:t>
            </a:r>
            <a:r>
              <a:rPr lang="zh-CN" altLang="en-US" dirty="0" smtClean="0"/>
              <a:t>的紧耦合问题）</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zh-CN" altLang="en-US" dirty="0" smtClean="0"/>
              <a:t>教学目标必须可量化、可以落实</a:t>
            </a:r>
            <a:endParaRPr lang="en-US" altLang="zh-CN" dirty="0" smtClean="0"/>
          </a:p>
          <a:p>
            <a:pPr marL="228600" indent="-228600">
              <a:buAutoNum type="arabicPeriod"/>
            </a:pPr>
            <a:r>
              <a:rPr lang="zh-CN" altLang="en-US" dirty="0" smtClean="0"/>
              <a:t>工程问题就要用工程方法解决</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如果在线考试，必须保证系统稳定、安全、性能（大并发情况时的流畅性）；</a:t>
            </a:r>
            <a:endParaRPr lang="en-US" altLang="zh-CN" dirty="0" smtClean="0"/>
          </a:p>
          <a:p>
            <a:r>
              <a:rPr lang="en-US" altLang="zh-CN" dirty="0" smtClean="0"/>
              <a:t>2.</a:t>
            </a:r>
            <a:r>
              <a:rPr lang="zh-CN" altLang="en-US" dirty="0" smtClean="0"/>
              <a:t>历史数据的可靠性：题库（教师辛苦的结晶）、极具价值的历史数据</a:t>
            </a:r>
            <a:r>
              <a:rPr lang="en-US" altLang="zh-CN" dirty="0" smtClean="0"/>
              <a:t>-&gt;</a:t>
            </a:r>
            <a:r>
              <a:rPr lang="zh-CN" altLang="en-US" dirty="0" smtClean="0"/>
              <a:t>大数据挖掘。</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题目有很大的区分度</a:t>
            </a:r>
            <a:endParaRPr lang="en-US" altLang="zh-CN" dirty="0" smtClean="0"/>
          </a:p>
          <a:p>
            <a:r>
              <a:rPr lang="en-US" altLang="zh-CN" dirty="0" smtClean="0"/>
              <a:t>2.</a:t>
            </a:r>
            <a:r>
              <a:rPr lang="zh-CN" altLang="en-US" dirty="0" smtClean="0"/>
              <a:t>一题精做：能够充分体验不同算法和数据结构的差异。</a:t>
            </a:r>
            <a:endParaRPr lang="zh-CN" altLang="en-US" dirty="0"/>
          </a:p>
        </p:txBody>
      </p:sp>
      <p:sp>
        <p:nvSpPr>
          <p:cNvPr id="4" name="灯片编号占位符 3"/>
          <p:cNvSpPr>
            <a:spLocks noGrp="1"/>
          </p:cNvSpPr>
          <p:nvPr>
            <p:ph type="sldNum" sz="quarter" idx="10"/>
          </p:nvPr>
        </p:nvSpPr>
        <p:spPr/>
        <p:txBody>
          <a:bodyPr/>
          <a:lstStyle/>
          <a:p>
            <a:fld id="{E54D6FE9-3DBB-4316-BA47-A77729A963D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67000">
              <a:srgbClr val="F0EBD5">
                <a:alpha val="73000"/>
              </a:srgbClr>
            </a:gs>
            <a:gs pos="100000">
              <a:srgbClr val="D1C39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2016-11-19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ch@buaa.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judge.net/" TargetMode="Externa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hyperlink" Target="https://www.zhihu.com/question/23026820/answer/2428295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3.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42.xml"/><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wmf"/></Relationships>
</file>

<file path=ppt/slides/_rels/slide55.xml.rels><?xml version="1.0" encoding="UTF-8" standalone="yes"?>
<Relationships xmlns="http://schemas.openxmlformats.org/package/2006/relationships"><Relationship Id="rId3" Type="http://schemas.openxmlformats.org/officeDocument/2006/relationships/hyperlink" Target="http://program4.ccshu.net/" TargetMode="External"/><Relationship Id="rId2" Type="http://schemas.openxmlformats.org/officeDocument/2006/relationships/hyperlink" Target="http://judge.buaa.edu.cn/"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cg.sau.edu.c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cjudge.ne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1880" y="3645024"/>
            <a:ext cx="1915910" cy="1200329"/>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黑体" pitchFamily="49" charset="-122"/>
                <a:ea typeface="黑体" pitchFamily="49" charset="-122"/>
                <a:cs typeface="Times New Roman" pitchFamily="18" charset="0"/>
              </a:rPr>
              <a:t>赵长</a:t>
            </a:r>
            <a:r>
              <a:rPr lang="zh-CN" altLang="en-US" dirty="0" smtClean="0">
                <a:solidFill>
                  <a:schemeClr val="tx1">
                    <a:lumMod val="75000"/>
                    <a:lumOff val="25000"/>
                  </a:schemeClr>
                </a:solidFill>
                <a:latin typeface="黑体" pitchFamily="49" charset="-122"/>
                <a:ea typeface="黑体" pitchFamily="49" charset="-122"/>
                <a:cs typeface="Times New Roman" pitchFamily="18" charset="0"/>
              </a:rPr>
              <a:t>海 晏海华</a:t>
            </a:r>
            <a:endParaRPr lang="en-US" altLang="zh-CN" dirty="0" smtClean="0">
              <a:solidFill>
                <a:schemeClr val="tx1">
                  <a:lumMod val="75000"/>
                  <a:lumOff val="25000"/>
                </a:schemeClr>
              </a:solidFill>
              <a:latin typeface="黑体" pitchFamily="49" charset="-122"/>
              <a:ea typeface="黑体" pitchFamily="49" charset="-122"/>
              <a:cs typeface="Times New Roman" pitchFamily="18" charset="0"/>
            </a:endParaRPr>
          </a:p>
          <a:p>
            <a:pPr algn="ctr"/>
            <a:r>
              <a:rPr lang="en-US" altLang="zh-CN" dirty="0" smtClean="0">
                <a:solidFill>
                  <a:schemeClr val="tx1">
                    <a:lumMod val="75000"/>
                    <a:lumOff val="25000"/>
                  </a:schemeClr>
                </a:solidFill>
                <a:latin typeface="黑体" pitchFamily="49" charset="-122"/>
                <a:ea typeface="黑体" pitchFamily="49" charset="-122"/>
                <a:cs typeface="Times New Roman" pitchFamily="18" charset="0"/>
                <a:hlinkClick r:id="rId3"/>
              </a:rPr>
              <a:t>zch</a:t>
            </a:r>
            <a:r>
              <a:rPr lang="en-US" altLang="zh-CN" dirty="0" smtClean="0">
                <a:solidFill>
                  <a:schemeClr val="tx1">
                    <a:lumMod val="75000"/>
                    <a:lumOff val="25000"/>
                  </a:schemeClr>
                </a:solidFill>
                <a:latin typeface="黑体" pitchFamily="49" charset="-122"/>
                <a:ea typeface="黑体" pitchFamily="49" charset="-122"/>
                <a:cs typeface="Times New Roman" pitchFamily="18" charset="0"/>
                <a:hlinkClick r:id="rId3"/>
              </a:rPr>
              <a:t>@buaa.edu.cn</a:t>
            </a:r>
            <a:endParaRPr lang="en-US" altLang="zh-CN" dirty="0" smtClean="0">
              <a:solidFill>
                <a:schemeClr val="tx1">
                  <a:lumMod val="75000"/>
                  <a:lumOff val="25000"/>
                </a:schemeClr>
              </a:solidFill>
              <a:latin typeface="黑体" pitchFamily="49" charset="-122"/>
              <a:ea typeface="黑体" pitchFamily="49" charset="-122"/>
              <a:cs typeface="Times New Roman" pitchFamily="18" charset="0"/>
            </a:endParaRPr>
          </a:p>
          <a:p>
            <a:pPr algn="ctr"/>
            <a:endParaRPr lang="en-US" altLang="zh-CN" dirty="0" smtClean="0">
              <a:solidFill>
                <a:schemeClr val="tx1">
                  <a:lumMod val="75000"/>
                  <a:lumOff val="25000"/>
                </a:schemeClr>
              </a:solidFill>
              <a:latin typeface="黑体" pitchFamily="49" charset="-122"/>
              <a:ea typeface="黑体" pitchFamily="49" charset="-122"/>
              <a:cs typeface="Times New Roman" pitchFamily="18" charset="0"/>
            </a:endParaRPr>
          </a:p>
          <a:p>
            <a:pPr algn="ctr"/>
            <a:r>
              <a:rPr lang="en-US" altLang="zh-CN" dirty="0" smtClean="0">
                <a:solidFill>
                  <a:schemeClr val="tx1">
                    <a:lumMod val="75000"/>
                    <a:lumOff val="25000"/>
                  </a:schemeClr>
                </a:solidFill>
                <a:latin typeface="黑体" pitchFamily="49" charset="-122"/>
                <a:ea typeface="黑体" pitchFamily="49" charset="-122"/>
                <a:cs typeface="Times New Roman" pitchFamily="18" charset="0"/>
              </a:rPr>
              <a:t>2016</a:t>
            </a:r>
            <a:r>
              <a:rPr lang="zh-CN" altLang="en-US" dirty="0" smtClean="0">
                <a:solidFill>
                  <a:schemeClr val="tx1">
                    <a:lumMod val="75000"/>
                    <a:lumOff val="25000"/>
                  </a:schemeClr>
                </a:solidFill>
                <a:latin typeface="黑体" pitchFamily="49" charset="-122"/>
                <a:ea typeface="黑体" pitchFamily="49" charset="-122"/>
                <a:cs typeface="Times New Roman" pitchFamily="18" charset="0"/>
              </a:rPr>
              <a:t>年</a:t>
            </a:r>
            <a:r>
              <a:rPr lang="en-US" altLang="zh-CN" dirty="0" smtClean="0">
                <a:solidFill>
                  <a:schemeClr val="tx1">
                    <a:lumMod val="75000"/>
                    <a:lumOff val="25000"/>
                  </a:schemeClr>
                </a:solidFill>
                <a:latin typeface="黑体" pitchFamily="49" charset="-122"/>
                <a:ea typeface="黑体" pitchFamily="49" charset="-122"/>
                <a:cs typeface="Times New Roman" pitchFamily="18" charset="0"/>
              </a:rPr>
              <a:t>11</a:t>
            </a:r>
            <a:r>
              <a:rPr lang="zh-CN" altLang="en-US" dirty="0" smtClean="0">
                <a:solidFill>
                  <a:schemeClr val="tx1">
                    <a:lumMod val="75000"/>
                    <a:lumOff val="25000"/>
                  </a:schemeClr>
                </a:solidFill>
                <a:latin typeface="黑体" pitchFamily="49" charset="-122"/>
                <a:ea typeface="黑体" pitchFamily="49" charset="-122"/>
                <a:cs typeface="Times New Roman" pitchFamily="18" charset="0"/>
              </a:rPr>
              <a:t>月</a:t>
            </a:r>
            <a:endParaRPr lang="zh-CN" altLang="en-US" dirty="0">
              <a:solidFill>
                <a:schemeClr val="tx1">
                  <a:lumMod val="75000"/>
                  <a:lumOff val="25000"/>
                </a:schemeClr>
              </a:solidFill>
              <a:latin typeface="黑体" pitchFamily="49" charset="-122"/>
              <a:ea typeface="黑体" pitchFamily="49" charset="-122"/>
              <a:cs typeface="Times New Roman" pitchFamily="18" charset="0"/>
            </a:endParaRPr>
          </a:p>
        </p:txBody>
      </p:sp>
      <p:sp>
        <p:nvSpPr>
          <p:cNvPr id="4" name="矩形 3"/>
          <p:cNvSpPr/>
          <p:nvPr/>
        </p:nvSpPr>
        <p:spPr>
          <a:xfrm>
            <a:off x="683568" y="1508591"/>
            <a:ext cx="7560840" cy="1200329"/>
          </a:xfrm>
          <a:prstGeom prst="rect">
            <a:avLst/>
          </a:prstGeom>
        </p:spPr>
        <p:txBody>
          <a:bodyPr wrap="square">
            <a:spAutoFit/>
          </a:bodyPr>
          <a:lstStyle/>
          <a:p>
            <a:pPr algn="ctr"/>
            <a:r>
              <a:rPr lang="zh-CN" altLang="en-US" sz="3600" b="1" dirty="0" smtClean="0">
                <a:latin typeface="Adobe 楷体 Std R" pitchFamily="18" charset="-122"/>
                <a:ea typeface="Adobe 楷体 Std R" pitchFamily="18" charset="-122"/>
              </a:rPr>
              <a:t>面向实践的</a:t>
            </a:r>
            <a:endParaRPr lang="en-US" altLang="zh-CN" sz="3600" b="1" dirty="0" smtClean="0">
              <a:latin typeface="Adobe 楷体 Std R" pitchFamily="18" charset="-122"/>
              <a:ea typeface="Adobe 楷体 Std R" pitchFamily="18" charset="-122"/>
            </a:endParaRPr>
          </a:p>
          <a:p>
            <a:r>
              <a:rPr lang="zh-CN" altLang="en-US" sz="3600" dirty="0" smtClean="0">
                <a:latin typeface="Adobe 楷体 Std R" pitchFamily="18" charset="-122"/>
                <a:ea typeface="Adobe 楷体 Std R" pitchFamily="18" charset="-122"/>
              </a:rPr>
              <a:t>程序设计类课程改革与辅助平台建设</a:t>
            </a:r>
          </a:p>
        </p:txBody>
      </p:sp>
      <p:pic>
        <p:nvPicPr>
          <p:cNvPr id="7" name="图片 6" descr="logo.gif"/>
          <p:cNvPicPr/>
          <p:nvPr/>
        </p:nvPicPr>
        <p:blipFill>
          <a:blip r:embed="rId4" cstate="print"/>
          <a:stretch>
            <a:fillRect/>
          </a:stretch>
        </p:blipFill>
        <p:spPr>
          <a:xfrm>
            <a:off x="3275856" y="188640"/>
            <a:ext cx="2209800" cy="533400"/>
          </a:xfrm>
          <a:prstGeom prst="rect">
            <a:avLst/>
          </a:prstGeom>
        </p:spPr>
      </p:pic>
      <p:pic>
        <p:nvPicPr>
          <p:cNvPr id="9" name="图片 8" descr="cggrouptdc.png"/>
          <p:cNvPicPr>
            <a:picLocks noChangeAspect="1"/>
          </p:cNvPicPr>
          <p:nvPr/>
        </p:nvPicPr>
        <p:blipFill>
          <a:blip r:embed="rId5" cstate="print"/>
          <a:stretch>
            <a:fillRect/>
          </a:stretch>
        </p:blipFill>
        <p:spPr>
          <a:xfrm>
            <a:off x="7596336" y="4941168"/>
            <a:ext cx="1301461" cy="1783484"/>
          </a:xfrm>
          <a:prstGeom prst="rect">
            <a:avLst/>
          </a:prstGeom>
        </p:spPr>
      </p:pic>
      <p:sp>
        <p:nvSpPr>
          <p:cNvPr id="10" name="矩形 9"/>
          <p:cNvSpPr/>
          <p:nvPr/>
        </p:nvSpPr>
        <p:spPr>
          <a:xfrm>
            <a:off x="2771800" y="5949280"/>
            <a:ext cx="3416320" cy="369332"/>
          </a:xfrm>
          <a:prstGeom prst="rect">
            <a:avLst/>
          </a:prstGeom>
        </p:spPr>
        <p:txBody>
          <a:bodyPr wrap="none">
            <a:spAutoFit/>
          </a:bodyPr>
          <a:lstStyle/>
          <a:p>
            <a:pPr algn="ctr"/>
            <a:r>
              <a:rPr lang="zh-CN" altLang="en-US" dirty="0" smtClean="0">
                <a:solidFill>
                  <a:schemeClr val="tx1">
                    <a:lumMod val="75000"/>
                    <a:lumOff val="25000"/>
                  </a:schemeClr>
                </a:solidFill>
                <a:latin typeface="黑体" pitchFamily="49" charset="-122"/>
                <a:ea typeface="黑体" pitchFamily="49" charset="-122"/>
                <a:cs typeface="Times New Roman" pitchFamily="18" charset="0"/>
              </a:rPr>
              <a:t>辅助平台网址：</a:t>
            </a:r>
            <a:r>
              <a:rPr lang="en-US" altLang="zh-CN" dirty="0" smtClean="0">
                <a:solidFill>
                  <a:schemeClr val="tx1">
                    <a:lumMod val="75000"/>
                    <a:lumOff val="25000"/>
                  </a:schemeClr>
                </a:solidFill>
                <a:latin typeface="黑体" pitchFamily="49" charset="-122"/>
                <a:ea typeface="黑体" pitchFamily="49" charset="-122"/>
                <a:cs typeface="Times New Roman" pitchFamily="18" charset="0"/>
                <a:hlinkClick r:id="rId6"/>
              </a:rPr>
              <a:t>www.cjudge.net</a:t>
            </a:r>
            <a:endParaRPr lang="en-US" altLang="zh-CN" dirty="0" smtClean="0">
              <a:solidFill>
                <a:schemeClr val="tx1">
                  <a:lumMod val="75000"/>
                  <a:lumOff val="25000"/>
                </a:schemeClr>
              </a:solidFill>
              <a:latin typeface="黑体" pitchFamily="49" charset="-122"/>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p:txBody>
          <a:bodyPr/>
          <a:lstStyle/>
          <a:p>
            <a:r>
              <a:rPr lang="zh-CN" altLang="en-US" dirty="0" smtClean="0"/>
              <a:t>知乎评价：</a:t>
            </a:r>
            <a:endParaRPr lang="en-US" altLang="zh-CN" dirty="0" smtClean="0"/>
          </a:p>
          <a:p>
            <a:pPr lvl="1"/>
            <a:r>
              <a:rPr lang="en-US" altLang="zh-CN" dirty="0" smtClean="0"/>
              <a:t>…… </a:t>
            </a:r>
            <a:r>
              <a:rPr lang="zh-CN" altLang="en-US" dirty="0" smtClean="0"/>
              <a:t>想想四年，收获最大的只有</a:t>
            </a:r>
            <a:r>
              <a:rPr lang="en-US" altLang="zh-CN" dirty="0" smtClean="0"/>
              <a:t>C</a:t>
            </a:r>
            <a:r>
              <a:rPr lang="zh-CN" altLang="en-US" dirty="0" smtClean="0"/>
              <a:t>语言、数据结构、邹欣老师的程序设计和怀骑士的课</a:t>
            </a:r>
            <a:r>
              <a:rPr lang="en-US" altLang="zh-CN" dirty="0" smtClean="0"/>
              <a:t>…..</a:t>
            </a:r>
          </a:p>
          <a:p>
            <a:pPr algn="r">
              <a:buNone/>
            </a:pPr>
            <a:r>
              <a:rPr lang="en-US" altLang="zh-CN" sz="1200" b="1" dirty="0" smtClean="0"/>
              <a:t>Ref: </a:t>
            </a:r>
            <a:r>
              <a:rPr lang="zh-CN" altLang="en-US" sz="1200" b="1" dirty="0" smtClean="0"/>
              <a:t>北航计算机学院怎么样？ </a:t>
            </a:r>
            <a:r>
              <a:rPr lang="en-US" altLang="zh-CN" sz="1200" dirty="0" smtClean="0">
                <a:hlinkClick r:id="rId2"/>
              </a:rPr>
              <a:t>https://www.zhihu.com/question/23026820/answer/24282950</a:t>
            </a:r>
            <a:endParaRPr lang="en-US" altLang="zh-CN" sz="1200" dirty="0" smtClean="0"/>
          </a:p>
          <a:p>
            <a:pPr lvl="1"/>
            <a:endParaRPr lang="en-US" altLang="zh-CN" dirty="0" smtClean="0"/>
          </a:p>
          <a:p>
            <a:r>
              <a:rPr lang="zh-CN" altLang="en-US" dirty="0" smtClean="0"/>
              <a:t>“</a:t>
            </a:r>
            <a:r>
              <a:rPr lang="en-US" altLang="zh-CN" dirty="0" smtClean="0"/>
              <a:t>CCF CSP</a:t>
            </a:r>
            <a:r>
              <a:rPr lang="zh-CN" altLang="en-US" dirty="0" smtClean="0"/>
              <a:t>软件能力认证”最佳合作单位</a:t>
            </a:r>
            <a:endParaRPr lang="en-US" altLang="zh-CN" dirty="0" smtClean="0"/>
          </a:p>
          <a:p>
            <a:pPr lvl="1"/>
            <a:r>
              <a:rPr lang="zh-CN" altLang="en-US" dirty="0" smtClean="0"/>
              <a:t>获得最佳合作奖的单位是：北京航空航天大学、国防科技大学</a:t>
            </a:r>
            <a:r>
              <a:rPr lang="en-US" altLang="zh-CN" dirty="0" smtClean="0"/>
              <a:t>……</a:t>
            </a:r>
          </a:p>
          <a:p>
            <a:pPr algn="r">
              <a:buNone/>
            </a:pPr>
            <a:endParaRPr lang="en-US" altLang="zh-CN" sz="1200" dirty="0" smtClean="0"/>
          </a:p>
          <a:p>
            <a:pPr algn="r">
              <a:buNone/>
            </a:pPr>
            <a:endParaRPr lang="en-US" altLang="zh-CN" sz="1200" dirty="0" smtClean="0"/>
          </a:p>
          <a:p>
            <a:pPr algn="r">
              <a:buNone/>
            </a:pPr>
            <a:endParaRPr lang="zh-CN"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3770513" y="1412776"/>
            <a:ext cx="432048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5" name="图示 14"/>
          <p:cNvGraphicFramePr/>
          <p:nvPr/>
        </p:nvGraphicFramePr>
        <p:xfrm>
          <a:off x="1173356" y="1044279"/>
          <a:ext cx="71430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箭头 4"/>
          <p:cNvSpPr/>
          <p:nvPr/>
        </p:nvSpPr>
        <p:spPr>
          <a:xfrm>
            <a:off x="395536" y="2276872"/>
            <a:ext cx="504056" cy="57606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smtClean="0">
                <a:latin typeface="Times New Roman" pitchFamily="18" charset="0"/>
                <a:cs typeface="Times New Roman" pitchFamily="18" charset="0"/>
              </a:rPr>
              <a:t>CourseGrading</a:t>
            </a:r>
            <a:r>
              <a:rPr lang="en-US" altLang="zh-CN" dirty="0" smtClean="0">
                <a:latin typeface="Times New Roman" pitchFamily="18" charset="0"/>
                <a:cs typeface="Times New Roman" pitchFamily="18" charset="0"/>
              </a:rPr>
              <a:t>-</a:t>
            </a:r>
            <a:r>
              <a:rPr lang="zh-CN" altLang="en-US" dirty="0" smtClean="0">
                <a:latin typeface="Times New Roman" pitchFamily="18" charset="0"/>
                <a:cs typeface="Times New Roman" pitchFamily="18" charset="0"/>
              </a:rPr>
              <a:t>工具承载教改重任</a:t>
            </a:r>
            <a:endParaRPr lang="zh-CN" altLang="en-US" dirty="0">
              <a:latin typeface="Times New Roman" pitchFamily="18" charset="0"/>
              <a:cs typeface="Times New Roman" pitchFamily="18" charset="0"/>
            </a:endParaRPr>
          </a:p>
        </p:txBody>
      </p:sp>
      <p:graphicFrame>
        <p:nvGraphicFramePr>
          <p:cNvPr id="4" name="内容占位符 3"/>
          <p:cNvGraphicFramePr>
            <a:graphicFrameLocks noGrp="1"/>
          </p:cNvGraphicFramePr>
          <p:nvPr>
            <p:ph idx="1"/>
          </p:nvPr>
        </p:nvGraphicFramePr>
        <p:xfrm>
          <a:off x="457200" y="2276872"/>
          <a:ext cx="7571184" cy="3849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2195736" y="1412776"/>
            <a:ext cx="5184576" cy="369332"/>
          </a:xfrm>
          <a:prstGeom prst="rect">
            <a:avLst/>
          </a:prstGeom>
        </p:spPr>
        <p:txBody>
          <a:bodyPr wrap="square">
            <a:spAutoFit/>
          </a:bodyPr>
          <a:lstStyle/>
          <a:p>
            <a:r>
              <a:rPr lang="zh-CN" altLang="en-US" dirty="0" smtClean="0">
                <a:latin typeface="微软雅黑" pitchFamily="34" charset="-122"/>
                <a:ea typeface="微软雅黑" pitchFamily="34" charset="-122"/>
              </a:rPr>
              <a:t>不要“用户粘性”，要让老师“用完即走”</a:t>
            </a:r>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CourseGrading</a:t>
            </a:r>
            <a:r>
              <a:rPr lang="zh-CN" altLang="en-US" dirty="0" smtClean="0"/>
              <a:t>工具发展史</a:t>
            </a:r>
            <a:endParaRPr lang="zh-CN" altLang="en-US" dirty="0"/>
          </a:p>
        </p:txBody>
      </p:sp>
      <p:sp>
        <p:nvSpPr>
          <p:cNvPr id="8" name="内容占位符 7"/>
          <p:cNvSpPr>
            <a:spLocks noGrp="1"/>
          </p:cNvSpPr>
          <p:nvPr>
            <p:ph idx="1"/>
          </p:nvPr>
        </p:nvSpPr>
        <p:spPr>
          <a:xfrm>
            <a:off x="1655168" y="2460029"/>
            <a:ext cx="1908720" cy="3777283"/>
          </a:xfrm>
        </p:spPr>
        <p:txBody>
          <a:bodyPr>
            <a:normAutofit/>
          </a:bodyPr>
          <a:lstStyle/>
          <a:p>
            <a:pPr algn="just"/>
            <a:r>
              <a:rPr lang="en-US" altLang="zh-CN" sz="2400" dirty="0" smtClean="0">
                <a:latin typeface="Times New Roman" pitchFamily="18" charset="0"/>
                <a:ea typeface="微软雅黑" pitchFamily="34" charset="-122"/>
                <a:cs typeface="Times New Roman" pitchFamily="18" charset="0"/>
              </a:rPr>
              <a:t>CG</a:t>
            </a:r>
            <a:r>
              <a:rPr lang="zh-CN" altLang="en-US" sz="2400" dirty="0" smtClean="0">
                <a:latin typeface="Times New Roman" pitchFamily="18" charset="0"/>
                <a:ea typeface="微软雅黑" pitchFamily="34" charset="-122"/>
                <a:cs typeface="Times New Roman" pitchFamily="18" charset="0"/>
              </a:rPr>
              <a:t>成功研发，经受大并发测试</a:t>
            </a:r>
            <a:endParaRPr lang="en-US" altLang="zh-CN" sz="2400" dirty="0" smtClean="0">
              <a:latin typeface="Times New Roman" pitchFamily="18" charset="0"/>
              <a:ea typeface="微软雅黑" pitchFamily="34" charset="-122"/>
              <a:cs typeface="Times New Roman" pitchFamily="18" charset="0"/>
            </a:endParaRPr>
          </a:p>
          <a:p>
            <a:pPr algn="just"/>
            <a:r>
              <a:rPr lang="zh-CN" altLang="en-US" sz="2400" dirty="0" smtClean="0">
                <a:latin typeface="Times New Roman" pitchFamily="18" charset="0"/>
                <a:ea typeface="微软雅黑" pitchFamily="34" charset="-122"/>
                <a:cs typeface="Times New Roman" pitchFamily="18" charset="0"/>
              </a:rPr>
              <a:t>内部使用，持续完善</a:t>
            </a:r>
            <a:endParaRPr lang="en-US" altLang="zh-CN" sz="2400" dirty="0" smtClean="0">
              <a:latin typeface="Times New Roman" pitchFamily="18" charset="0"/>
              <a:ea typeface="微软雅黑" pitchFamily="34" charset="-122"/>
              <a:cs typeface="Times New Roman" pitchFamily="18" charset="0"/>
            </a:endParaRPr>
          </a:p>
          <a:p>
            <a:pPr lvl="1" algn="just"/>
            <a:endParaRPr lang="en-US" altLang="zh-CN" sz="2400" dirty="0" smtClean="0">
              <a:latin typeface="Times New Roman" pitchFamily="18" charset="0"/>
              <a:ea typeface="微软雅黑" pitchFamily="34" charset="-122"/>
              <a:cs typeface="Times New Roman" pitchFamily="18" charset="0"/>
            </a:endParaRPr>
          </a:p>
        </p:txBody>
      </p:sp>
      <p:sp>
        <p:nvSpPr>
          <p:cNvPr id="10" name="TextBox 9"/>
          <p:cNvSpPr txBox="1">
            <a:spLocks noChangeArrowheads="1"/>
          </p:cNvSpPr>
          <p:nvPr/>
        </p:nvSpPr>
        <p:spPr bwMode="auto">
          <a:xfrm>
            <a:off x="1254696" y="1484784"/>
            <a:ext cx="806631" cy="461665"/>
          </a:xfrm>
          <a:prstGeom prst="rect">
            <a:avLst/>
          </a:prstGeom>
          <a:noFill/>
          <a:ln w="9525">
            <a:noFill/>
            <a:miter lim="800000"/>
            <a:headEnd/>
            <a:tailEnd/>
          </a:ln>
        </p:spPr>
        <p:txBody>
          <a:bodyPr wrap="none">
            <a:spAutoFit/>
          </a:bodyPr>
          <a:lstStyle/>
          <a:p>
            <a:pPr algn="ctr">
              <a:defRPr/>
            </a:pPr>
            <a:r>
              <a:rPr lang="en-US" altLang="zh-CN" sz="2400" b="1" dirty="0" smtClean="0">
                <a:latin typeface="黑体" pitchFamily="49" charset="-122"/>
                <a:ea typeface="黑体" pitchFamily="49" charset="-122"/>
              </a:rPr>
              <a:t>2003</a:t>
            </a:r>
            <a:endParaRPr lang="zh-CN" altLang="en-US" sz="2400" b="1" dirty="0">
              <a:latin typeface="黑体" pitchFamily="49" charset="-122"/>
              <a:ea typeface="黑体" pitchFamily="49" charset="-122"/>
            </a:endParaRPr>
          </a:p>
        </p:txBody>
      </p:sp>
      <p:sp>
        <p:nvSpPr>
          <p:cNvPr id="11" name="TextBox 13"/>
          <p:cNvSpPr txBox="1">
            <a:spLocks noChangeArrowheads="1"/>
          </p:cNvSpPr>
          <p:nvPr/>
        </p:nvSpPr>
        <p:spPr bwMode="auto">
          <a:xfrm>
            <a:off x="3333321" y="1484784"/>
            <a:ext cx="806631" cy="461665"/>
          </a:xfrm>
          <a:prstGeom prst="rect">
            <a:avLst/>
          </a:prstGeom>
          <a:noFill/>
          <a:ln w="9525">
            <a:noFill/>
            <a:miter lim="800000"/>
            <a:headEnd/>
            <a:tailEnd/>
          </a:ln>
        </p:spPr>
        <p:txBody>
          <a:bodyPr wrap="none">
            <a:spAutoFit/>
          </a:bodyPr>
          <a:lstStyle/>
          <a:p>
            <a:pPr algn="ctr">
              <a:defRPr/>
            </a:pPr>
            <a:r>
              <a:rPr lang="en-US" altLang="zh-CN" sz="2400" b="1" dirty="0" smtClean="0">
                <a:latin typeface="黑体" pitchFamily="49" charset="-122"/>
                <a:ea typeface="黑体" pitchFamily="49" charset="-122"/>
              </a:rPr>
              <a:t>2009</a:t>
            </a:r>
            <a:endParaRPr lang="zh-CN" altLang="en-US" sz="2400" b="1" dirty="0">
              <a:latin typeface="黑体" pitchFamily="49" charset="-122"/>
              <a:ea typeface="黑体" pitchFamily="49" charset="-122"/>
            </a:endParaRPr>
          </a:p>
        </p:txBody>
      </p:sp>
      <p:cxnSp>
        <p:nvCxnSpPr>
          <p:cNvPr id="13" name="直接连接符 12"/>
          <p:cNvCxnSpPr/>
          <p:nvPr/>
        </p:nvCxnSpPr>
        <p:spPr bwMode="auto">
          <a:xfrm>
            <a:off x="6190976" y="2276872"/>
            <a:ext cx="2917528" cy="0"/>
          </a:xfrm>
          <a:prstGeom prst="line">
            <a:avLst/>
          </a:prstGeom>
          <a:ln w="76200">
            <a:solidFill>
              <a:srgbClr val="00B0F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2" name="直接连接符 21"/>
          <p:cNvCxnSpPr/>
          <p:nvPr/>
        </p:nvCxnSpPr>
        <p:spPr bwMode="auto">
          <a:xfrm>
            <a:off x="1619672" y="2276872"/>
            <a:ext cx="2088232" cy="0"/>
          </a:xfrm>
          <a:prstGeom prst="line">
            <a:avLst/>
          </a:prstGeom>
          <a:ln w="762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7" name="直接连接符 26"/>
          <p:cNvCxnSpPr/>
          <p:nvPr/>
        </p:nvCxnSpPr>
        <p:spPr bwMode="auto">
          <a:xfrm>
            <a:off x="251520" y="2276872"/>
            <a:ext cx="1368152" cy="0"/>
          </a:xfrm>
          <a:prstGeom prst="line">
            <a:avLst/>
          </a:prstGeom>
          <a:ln w="76200">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18" name="直接连接符 17"/>
          <p:cNvCxnSpPr/>
          <p:nvPr/>
        </p:nvCxnSpPr>
        <p:spPr bwMode="auto">
          <a:xfrm>
            <a:off x="1619672" y="1988840"/>
            <a:ext cx="0" cy="28803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3707904" y="1988840"/>
            <a:ext cx="0" cy="2880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07904"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156176"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2" name="内容占位符 2"/>
          <p:cNvSpPr txBox="1">
            <a:spLocks/>
          </p:cNvSpPr>
          <p:nvPr/>
        </p:nvSpPr>
        <p:spPr>
          <a:xfrm>
            <a:off x="6192688" y="2420888"/>
            <a:ext cx="2699792" cy="3373835"/>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迁移到阿里云（</a:t>
            </a:r>
            <a:r>
              <a:rPr lang="en-US" altLang="zh-CN" sz="2400" dirty="0" smtClean="0">
                <a:latin typeface="微软雅黑" pitchFamily="34" charset="-122"/>
                <a:ea typeface="微软雅黑" pitchFamily="34" charset="-122"/>
              </a:rPr>
              <a:t>cjudge.net</a:t>
            </a:r>
            <a:r>
              <a:rPr kumimoji="0" lang="zh-CN" altLang="en-US" sz="24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endParaRPr kumimoji="0" lang="en-US" altLang="zh-CN" sz="24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latin typeface="微软雅黑" pitchFamily="34" charset="-122"/>
                <a:ea typeface="微软雅黑" pitchFamily="34" charset="-122"/>
              </a:rPr>
              <a:t>版本快速迭代，大概每</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个半月升级一次</a:t>
            </a:r>
            <a:endParaRPr kumimoji="0" lang="zh-CN" altLang="en-US" sz="2400" i="0" u="none" strike="noStrike" kern="1200" cap="none" spc="0" normalizeH="0" baseline="0" noProof="0" dirty="0">
              <a:ln>
                <a:noFill/>
              </a:ln>
              <a:solidFill>
                <a:schemeClr val="tx1"/>
              </a:solidFill>
              <a:effectLst/>
              <a:uLnTx/>
              <a:uFillTx/>
              <a:latin typeface="+mn-lt"/>
              <a:ea typeface="+mn-ea"/>
              <a:cs typeface="+mn-cs"/>
            </a:endParaRPr>
          </a:p>
        </p:txBody>
      </p:sp>
      <p:cxnSp>
        <p:nvCxnSpPr>
          <p:cNvPr id="21" name="直接连接符 20"/>
          <p:cNvCxnSpPr/>
          <p:nvPr/>
        </p:nvCxnSpPr>
        <p:spPr bwMode="auto">
          <a:xfrm>
            <a:off x="3707904" y="2276872"/>
            <a:ext cx="2483768"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23" name="直接连接符 22"/>
          <p:cNvCxnSpPr/>
          <p:nvPr/>
        </p:nvCxnSpPr>
        <p:spPr bwMode="auto">
          <a:xfrm>
            <a:off x="6156176" y="1988840"/>
            <a:ext cx="0" cy="28803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13"/>
          <p:cNvSpPr txBox="1">
            <a:spLocks noChangeArrowheads="1"/>
          </p:cNvSpPr>
          <p:nvPr/>
        </p:nvSpPr>
        <p:spPr bwMode="auto">
          <a:xfrm>
            <a:off x="5722281" y="1484784"/>
            <a:ext cx="962123" cy="461665"/>
          </a:xfrm>
          <a:prstGeom prst="rect">
            <a:avLst/>
          </a:prstGeom>
          <a:noFill/>
          <a:ln w="9525">
            <a:noFill/>
            <a:miter lim="800000"/>
            <a:headEnd/>
            <a:tailEnd/>
          </a:ln>
        </p:spPr>
        <p:txBody>
          <a:bodyPr wrap="none">
            <a:spAutoFit/>
          </a:bodyPr>
          <a:lstStyle/>
          <a:p>
            <a:pPr algn="ctr">
              <a:defRPr/>
            </a:pPr>
            <a:r>
              <a:rPr lang="en-US" altLang="zh-CN" sz="2400" b="1" dirty="0" smtClean="0">
                <a:latin typeface="黑体" pitchFamily="49" charset="-122"/>
                <a:ea typeface="黑体" pitchFamily="49" charset="-122"/>
              </a:rPr>
              <a:t>2015</a:t>
            </a:r>
            <a:r>
              <a:rPr lang="zh-CN" altLang="en-US" sz="2400" b="1" dirty="0" smtClean="0">
                <a:latin typeface="黑体" pitchFamily="49" charset="-122"/>
                <a:ea typeface="黑体" pitchFamily="49" charset="-122"/>
              </a:rPr>
              <a:t> </a:t>
            </a:r>
            <a:endParaRPr lang="zh-CN" altLang="en-US" sz="2400" b="1" dirty="0">
              <a:latin typeface="黑体" pitchFamily="49" charset="-122"/>
              <a:ea typeface="黑体" pitchFamily="49" charset="-122"/>
            </a:endParaRPr>
          </a:p>
        </p:txBody>
      </p:sp>
      <p:sp>
        <p:nvSpPr>
          <p:cNvPr id="28" name="内容占位符 7"/>
          <p:cNvSpPr txBox="1">
            <a:spLocks/>
          </p:cNvSpPr>
          <p:nvPr/>
        </p:nvSpPr>
        <p:spPr>
          <a:xfrm>
            <a:off x="3707904" y="2420888"/>
            <a:ext cx="2448272" cy="424847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latin typeface="微软雅黑" pitchFamily="34" charset="-122"/>
                <a:ea typeface="微软雅黑" pitchFamily="34" charset="-122"/>
              </a:rPr>
              <a:t>放在校内服务器供免费下载使用</a:t>
            </a:r>
            <a:endParaRPr lang="en-US" altLang="zh-CN" sz="2400" dirty="0" smtClean="0">
              <a:latin typeface="微软雅黑" pitchFamily="34" charset="-122"/>
              <a:ea typeface="微软雅黑" pitchFamily="34" charset="-122"/>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latin typeface="微软雅黑" pitchFamily="34" charset="-122"/>
                <a:ea typeface="微软雅黑" pitchFamily="34" charset="-122"/>
              </a:rPr>
              <a:t>根据用户需求持续完善</a:t>
            </a:r>
            <a:endParaRPr lang="en-US" altLang="zh-CN" sz="2400" dirty="0" smtClean="0">
              <a:latin typeface="微软雅黑" pitchFamily="34" charset="-122"/>
              <a:ea typeface="微软雅黑" pitchFamily="34" charset="-122"/>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latin typeface="微软雅黑" pitchFamily="34" charset="-122"/>
                <a:ea typeface="微软雅黑" pitchFamily="34" charset="-122"/>
              </a:rPr>
              <a:t>后期校园网问题：</a:t>
            </a:r>
            <a:endParaRPr lang="en-US" altLang="zh-CN" sz="2400" dirty="0" smtClean="0">
              <a:latin typeface="微软雅黑" pitchFamily="34" charset="-122"/>
              <a:ea typeface="微软雅黑" pitchFamily="34" charset="-122"/>
            </a:endParaRPr>
          </a:p>
          <a:p>
            <a:pPr marL="800100" lvl="1" indent="-342900" algn="just">
              <a:spcBef>
                <a:spcPct val="20000"/>
              </a:spcBef>
              <a:buFont typeface="Arial" pitchFamily="34" charset="0"/>
              <a:buChar char="•"/>
            </a:pPr>
            <a:r>
              <a:rPr lang="zh-CN" altLang="en-US" sz="2000" dirty="0" smtClean="0">
                <a:latin typeface="微软雅黑" pitchFamily="34" charset="-122"/>
                <a:ea typeface="微软雅黑" pitchFamily="34" charset="-122"/>
              </a:rPr>
              <a:t>政策性断网</a:t>
            </a:r>
            <a:endParaRPr lang="en-US" altLang="zh-CN" sz="2000" dirty="0" smtClean="0">
              <a:latin typeface="微软雅黑" pitchFamily="34" charset="-122"/>
              <a:ea typeface="微软雅黑" pitchFamily="34" charset="-122"/>
            </a:endParaRPr>
          </a:p>
          <a:p>
            <a:pPr marL="800100" lvl="1" indent="-342900" algn="just">
              <a:spcBef>
                <a:spcPct val="20000"/>
              </a:spcBef>
              <a:buFont typeface="Arial" pitchFamily="34" charset="0"/>
              <a:buChar char="•"/>
            </a:pPr>
            <a:r>
              <a:rPr lang="zh-CN" altLang="en-US" sz="2000" dirty="0" smtClean="0">
                <a:latin typeface="微软雅黑" pitchFamily="34" charset="-122"/>
                <a:ea typeface="微软雅黑" pitchFamily="34" charset="-122"/>
              </a:rPr>
              <a:t>服务器托管收费</a:t>
            </a:r>
            <a:endParaRPr lang="en-US" altLang="zh-CN" sz="2000" dirty="0" smtClean="0">
              <a:latin typeface="微软雅黑" pitchFamily="34" charset="-122"/>
              <a:ea typeface="微软雅黑" pitchFamily="34" charset="-122"/>
            </a:endParaRPr>
          </a:p>
          <a:p>
            <a:pPr marL="800100" lvl="1" indent="-342900" algn="just">
              <a:spcBef>
                <a:spcPct val="20000"/>
              </a:spcBef>
              <a:buFont typeface="Arial" pitchFamily="34" charset="0"/>
              <a:buChar char="•"/>
            </a:pPr>
            <a:r>
              <a:rPr lang="zh-CN" altLang="en-US" sz="2000" dirty="0" smtClean="0">
                <a:latin typeface="微软雅黑" pitchFamily="34" charset="-122"/>
                <a:ea typeface="微软雅黑" pitchFamily="34" charset="-122"/>
              </a:rPr>
              <a:t>域名收费</a:t>
            </a:r>
            <a:endParaRPr lang="en-US" altLang="zh-CN" sz="2000" dirty="0" smtClean="0">
              <a:latin typeface="微软雅黑" pitchFamily="34" charset="-122"/>
              <a:ea typeface="微软雅黑" pitchFamily="34" charset="-122"/>
            </a:endParaRPr>
          </a:p>
          <a:p>
            <a:pPr marL="800100" lvl="1" indent="-342900" algn="just">
              <a:spcBef>
                <a:spcPct val="20000"/>
              </a:spcBef>
              <a:buFont typeface="Arial" pitchFamily="34" charset="0"/>
              <a:buChar char="•"/>
            </a:pPr>
            <a:endParaRPr lang="en-US" altLang="zh-CN" sz="2800" dirty="0" smtClean="0">
              <a:latin typeface="微软雅黑" pitchFamily="34" charset="-122"/>
              <a:ea typeface="微软雅黑" pitchFamily="34" charset="-122"/>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cxnSp>
        <p:nvCxnSpPr>
          <p:cNvPr id="31" name="直接连接符 30"/>
          <p:cNvCxnSpPr/>
          <p:nvPr/>
        </p:nvCxnSpPr>
        <p:spPr>
          <a:xfrm>
            <a:off x="1619672" y="2348880"/>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4" name="内容占位符 7"/>
          <p:cNvSpPr txBox="1">
            <a:spLocks/>
          </p:cNvSpPr>
          <p:nvPr/>
        </p:nvSpPr>
        <p:spPr>
          <a:xfrm>
            <a:off x="-108520" y="2460029"/>
            <a:ext cx="1656184" cy="3201219"/>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rPr>
              <a:t>学院研发类</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rPr>
              <a:t>OJ</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rPr>
              <a:t>系统</a:t>
            </a:r>
            <a:endPar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rPr>
              <a:t>考试时系统崩溃，引发教学事故</a:t>
            </a:r>
            <a:endParaRPr kumimoji="0" lang="en-US" altLang="zh-CN" sz="16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1600" dirty="0" smtClean="0">
                <a:latin typeface="Times New Roman" pitchFamily="18" charset="0"/>
                <a:ea typeface="微软雅黑" pitchFamily="34" charset="-122"/>
                <a:cs typeface="Times New Roman" pitchFamily="18" charset="0"/>
              </a:rPr>
              <a:t>缺乏课程管理功能，使用不便</a:t>
            </a:r>
            <a:endParaRPr kumimoji="0" lang="en-US" altLang="zh-CN" sz="16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latin typeface="Times New Roman" pitchFamily="18" charset="0"/>
                <a:cs typeface="Times New Roman" pitchFamily="18" charset="0"/>
              </a:rPr>
              <a:t>CourseGrading</a:t>
            </a:r>
            <a:r>
              <a:rPr lang="zh-CN" altLang="en-US" dirty="0" smtClean="0">
                <a:latin typeface="Times New Roman" pitchFamily="18" charset="0"/>
                <a:cs typeface="Times New Roman" pitchFamily="18" charset="0"/>
              </a:rPr>
              <a:t>功能架构</a:t>
            </a:r>
            <a:endParaRPr lang="zh-CN" altLang="en-US" dirty="0">
              <a:latin typeface="Times New Roman" pitchFamily="18" charset="0"/>
              <a:cs typeface="Times New Roman" pitchFamily="18" charset="0"/>
            </a:endParaRPr>
          </a:p>
        </p:txBody>
      </p:sp>
      <p:grpSp>
        <p:nvGrpSpPr>
          <p:cNvPr id="78" name="组合 77"/>
          <p:cNvGrpSpPr/>
          <p:nvPr/>
        </p:nvGrpSpPr>
        <p:grpSpPr>
          <a:xfrm>
            <a:off x="323528" y="5085184"/>
            <a:ext cx="8424936" cy="1368152"/>
            <a:chOff x="539552" y="5085184"/>
            <a:chExt cx="8424936" cy="1368152"/>
          </a:xfrm>
        </p:grpSpPr>
        <p:sp>
          <p:nvSpPr>
            <p:cNvPr id="36" name="立方体 35"/>
            <p:cNvSpPr/>
            <p:nvPr/>
          </p:nvSpPr>
          <p:spPr>
            <a:xfrm>
              <a:off x="539552" y="5085184"/>
              <a:ext cx="8424936" cy="1368152"/>
            </a:xfrm>
            <a:prstGeom prst="cube">
              <a:avLst>
                <a:gd name="adj" fmla="val 6888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491880" y="6084004"/>
              <a:ext cx="2016224" cy="369332"/>
            </a:xfrm>
            <a:prstGeom prst="rect">
              <a:avLst/>
            </a:prstGeom>
            <a:noFill/>
          </p:spPr>
          <p:txBody>
            <a:bodyPr wrap="square" rtlCol="0">
              <a:spAutoFit/>
            </a:bodyPr>
            <a:lstStyle/>
            <a:p>
              <a:r>
                <a:rPr lang="zh-CN" altLang="en-US" b="1" dirty="0" smtClean="0">
                  <a:solidFill>
                    <a:schemeClr val="bg1"/>
                  </a:solidFill>
                </a:rPr>
                <a:t>系统管理与运维</a:t>
              </a:r>
              <a:endParaRPr lang="zh-CN" altLang="en-US" b="1" dirty="0">
                <a:solidFill>
                  <a:schemeClr val="bg1"/>
                </a:solidFill>
              </a:endParaRPr>
            </a:p>
          </p:txBody>
        </p:sp>
        <p:grpSp>
          <p:nvGrpSpPr>
            <p:cNvPr id="44" name="组合 43"/>
            <p:cNvGrpSpPr/>
            <p:nvPr/>
          </p:nvGrpSpPr>
          <p:grpSpPr>
            <a:xfrm>
              <a:off x="3326351" y="5157192"/>
              <a:ext cx="813600" cy="813600"/>
              <a:chOff x="1266502" y="238"/>
              <a:chExt cx="668789" cy="668789"/>
            </a:xfrm>
          </p:grpSpPr>
          <p:sp>
            <p:nvSpPr>
              <p:cNvPr id="45" name="椭圆 44"/>
              <p:cNvSpPr/>
              <p:nvPr/>
            </p:nvSpPr>
            <p:spPr>
              <a:xfrm>
                <a:off x="1266502" y="238"/>
                <a:ext cx="668789" cy="668789"/>
              </a:xfrm>
              <a:prstGeom prst="ellipse">
                <a:avLst/>
              </a:prstGeom>
              <a:ln>
                <a:noFill/>
              </a:ln>
            </p:spPr>
            <p:style>
              <a:lnRef idx="2">
                <a:schemeClr val="lt1">
                  <a:hueOff val="0"/>
                  <a:satOff val="0"/>
                  <a:lumOff val="0"/>
                  <a:alphaOff val="0"/>
                </a:schemeClr>
              </a:lnRef>
              <a:fillRef idx="1">
                <a:schemeClr val="accent5">
                  <a:alpha val="50000"/>
                  <a:hueOff val="-1241735"/>
                  <a:satOff val="4976"/>
                  <a:lumOff val="1078"/>
                  <a:alphaOff val="0"/>
                </a:schemeClr>
              </a:fillRef>
              <a:effectRef idx="0">
                <a:schemeClr val="accent5">
                  <a:alpha val="50000"/>
                  <a:hueOff val="-1241735"/>
                  <a:satOff val="4976"/>
                  <a:lumOff val="1078"/>
                  <a:alphaOff val="0"/>
                </a:schemeClr>
              </a:effectRef>
              <a:fontRef idx="minor">
                <a:schemeClr val="tx1"/>
              </a:fontRef>
            </p:style>
          </p:sp>
          <p:sp>
            <p:nvSpPr>
              <p:cNvPr id="46" name="椭圆 4"/>
              <p:cNvSpPr/>
              <p:nvPr/>
            </p:nvSpPr>
            <p:spPr>
              <a:xfrm>
                <a:off x="1364444" y="98180"/>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系统备份</a:t>
                </a:r>
                <a:endParaRPr lang="zh-CN" altLang="en-US" sz="1200" b="1" kern="1200" dirty="0"/>
              </a:p>
            </p:txBody>
          </p:sp>
        </p:grpSp>
        <p:grpSp>
          <p:nvGrpSpPr>
            <p:cNvPr id="47" name="组合 46"/>
            <p:cNvGrpSpPr/>
            <p:nvPr/>
          </p:nvGrpSpPr>
          <p:grpSpPr>
            <a:xfrm>
              <a:off x="1310128" y="5157192"/>
              <a:ext cx="812805" cy="812805"/>
              <a:chOff x="650660" y="255369"/>
              <a:chExt cx="668789" cy="668789"/>
            </a:xfrm>
          </p:grpSpPr>
          <p:sp>
            <p:nvSpPr>
              <p:cNvPr id="48" name="椭圆 47"/>
              <p:cNvSpPr/>
              <p:nvPr/>
            </p:nvSpPr>
            <p:spPr>
              <a:xfrm>
                <a:off x="650660"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49" name="椭圆 4"/>
              <p:cNvSpPr/>
              <p:nvPr/>
            </p:nvSpPr>
            <p:spPr>
              <a:xfrm>
                <a:off x="748602"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多课程管理</a:t>
                </a:r>
                <a:endParaRPr lang="zh-CN" altLang="en-US" sz="1200" b="1" kern="1200" dirty="0"/>
              </a:p>
            </p:txBody>
          </p:sp>
        </p:grpSp>
        <p:grpSp>
          <p:nvGrpSpPr>
            <p:cNvPr id="50" name="组合 49"/>
            <p:cNvGrpSpPr/>
            <p:nvPr/>
          </p:nvGrpSpPr>
          <p:grpSpPr>
            <a:xfrm>
              <a:off x="4334463" y="5157192"/>
              <a:ext cx="813600" cy="813600"/>
              <a:chOff x="395430" y="871310"/>
              <a:chExt cx="668789" cy="668789"/>
            </a:xfrm>
          </p:grpSpPr>
          <p:sp>
            <p:nvSpPr>
              <p:cNvPr id="51" name="椭圆 50"/>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52"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系统升级</a:t>
                </a:r>
                <a:endParaRPr lang="zh-CN" altLang="en-US" sz="1200" b="1" kern="1200" dirty="0"/>
              </a:p>
            </p:txBody>
          </p:sp>
        </p:grpSp>
        <p:grpSp>
          <p:nvGrpSpPr>
            <p:cNvPr id="56" name="组合 55"/>
            <p:cNvGrpSpPr/>
            <p:nvPr/>
          </p:nvGrpSpPr>
          <p:grpSpPr>
            <a:xfrm>
              <a:off x="5342575" y="5157192"/>
              <a:ext cx="813600" cy="813600"/>
              <a:chOff x="1266502" y="1742382"/>
              <a:chExt cx="668789" cy="668789"/>
            </a:xfrm>
          </p:grpSpPr>
          <p:sp>
            <p:nvSpPr>
              <p:cNvPr id="57" name="椭圆 56"/>
              <p:cNvSpPr/>
              <p:nvPr/>
            </p:nvSpPr>
            <p:spPr>
              <a:xfrm>
                <a:off x="1266502" y="1742382"/>
                <a:ext cx="668789" cy="668789"/>
              </a:xfrm>
              <a:prstGeom prst="ellipse">
                <a:avLst/>
              </a:prstGeom>
              <a:ln>
                <a:noFill/>
              </a:ln>
            </p:spPr>
            <p:style>
              <a:lnRef idx="2">
                <a:schemeClr val="lt1">
                  <a:hueOff val="0"/>
                  <a:satOff val="0"/>
                  <a:lumOff val="0"/>
                  <a:alphaOff val="0"/>
                </a:schemeClr>
              </a:lnRef>
              <a:fillRef idx="1">
                <a:schemeClr val="accent5">
                  <a:alpha val="50000"/>
                  <a:hueOff val="-6208672"/>
                  <a:satOff val="24882"/>
                  <a:lumOff val="5392"/>
                  <a:alphaOff val="0"/>
                </a:schemeClr>
              </a:fillRef>
              <a:effectRef idx="0">
                <a:schemeClr val="accent5">
                  <a:alpha val="50000"/>
                  <a:hueOff val="-6208672"/>
                  <a:satOff val="24882"/>
                  <a:lumOff val="5392"/>
                  <a:alphaOff val="0"/>
                </a:schemeClr>
              </a:effectRef>
              <a:fontRef idx="minor">
                <a:schemeClr val="tx1"/>
              </a:fontRef>
            </p:style>
          </p:sp>
          <p:sp>
            <p:nvSpPr>
              <p:cNvPr id="58" name="椭圆 4"/>
              <p:cNvSpPr/>
              <p:nvPr/>
            </p:nvSpPr>
            <p:spPr>
              <a:xfrm>
                <a:off x="1364445" y="1840324"/>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系统迁移</a:t>
                </a:r>
                <a:endParaRPr lang="zh-CN" altLang="en-US" sz="1200" b="1" kern="1200" dirty="0"/>
              </a:p>
            </p:txBody>
          </p:sp>
        </p:grpSp>
        <p:grpSp>
          <p:nvGrpSpPr>
            <p:cNvPr id="62" name="组合 61"/>
            <p:cNvGrpSpPr/>
            <p:nvPr/>
          </p:nvGrpSpPr>
          <p:grpSpPr>
            <a:xfrm>
              <a:off x="6350687" y="5135680"/>
              <a:ext cx="813600" cy="813600"/>
              <a:chOff x="650561" y="1487251"/>
              <a:chExt cx="668789" cy="668789"/>
            </a:xfrm>
          </p:grpSpPr>
          <p:sp>
            <p:nvSpPr>
              <p:cNvPr id="63" name="椭圆 62"/>
              <p:cNvSpPr/>
              <p:nvPr/>
            </p:nvSpPr>
            <p:spPr>
              <a:xfrm>
                <a:off x="650561" y="1487251"/>
                <a:ext cx="668789" cy="668789"/>
              </a:xfrm>
              <a:prstGeom prst="ellipse">
                <a:avLst/>
              </a:prstGeom>
              <a:ln>
                <a:noFill/>
              </a:ln>
            </p:spPr>
            <p:style>
              <a:lnRef idx="2">
                <a:schemeClr val="lt1">
                  <a:hueOff val="0"/>
                  <a:satOff val="0"/>
                  <a:lumOff val="0"/>
                  <a:alphaOff val="0"/>
                </a:schemeClr>
              </a:lnRef>
              <a:fillRef idx="1">
                <a:schemeClr val="accent5">
                  <a:alpha val="50000"/>
                  <a:hueOff val="-7450407"/>
                  <a:satOff val="29858"/>
                  <a:lumOff val="6471"/>
                  <a:alphaOff val="0"/>
                </a:schemeClr>
              </a:fillRef>
              <a:effectRef idx="0">
                <a:schemeClr val="accent5">
                  <a:alpha val="50000"/>
                  <a:hueOff val="-7450407"/>
                  <a:satOff val="29858"/>
                  <a:lumOff val="6471"/>
                  <a:alphaOff val="0"/>
                </a:schemeClr>
              </a:effectRef>
              <a:fontRef idx="minor">
                <a:schemeClr val="tx1"/>
              </a:fontRef>
            </p:style>
          </p:sp>
          <p:sp>
            <p:nvSpPr>
              <p:cNvPr id="64" name="椭圆 4"/>
              <p:cNvSpPr/>
              <p:nvPr/>
            </p:nvSpPr>
            <p:spPr>
              <a:xfrm>
                <a:off x="748503" y="1585193"/>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dirty="0" smtClean="0"/>
                  <a:t>系统性能</a:t>
                </a:r>
                <a:endParaRPr lang="zh-CN" altLang="en-US" sz="1200" b="1" kern="1200" dirty="0"/>
              </a:p>
            </p:txBody>
          </p:sp>
        </p:grpSp>
        <p:grpSp>
          <p:nvGrpSpPr>
            <p:cNvPr id="68" name="组合 67"/>
            <p:cNvGrpSpPr/>
            <p:nvPr/>
          </p:nvGrpSpPr>
          <p:grpSpPr>
            <a:xfrm>
              <a:off x="7358799" y="5157192"/>
              <a:ext cx="813600" cy="813600"/>
              <a:chOff x="650561" y="255369"/>
              <a:chExt cx="668789" cy="668789"/>
            </a:xfrm>
          </p:grpSpPr>
          <p:sp>
            <p:nvSpPr>
              <p:cNvPr id="69" name="椭圆 68"/>
              <p:cNvSpPr/>
              <p:nvPr/>
            </p:nvSpPr>
            <p:spPr>
              <a:xfrm>
                <a:off x="650561"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70" name="椭圆 4"/>
              <p:cNvSpPr/>
              <p:nvPr/>
            </p:nvSpPr>
            <p:spPr>
              <a:xfrm>
                <a:off x="748503"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dirty="0" smtClean="0"/>
                  <a:t>系统外观</a:t>
                </a:r>
                <a:endParaRPr lang="zh-CN" altLang="en-US" sz="1200" b="1" kern="1200" dirty="0"/>
              </a:p>
            </p:txBody>
          </p:sp>
        </p:grpSp>
        <p:grpSp>
          <p:nvGrpSpPr>
            <p:cNvPr id="74" name="组合 73"/>
            <p:cNvGrpSpPr>
              <a:grpSpLocks/>
            </p:cNvGrpSpPr>
            <p:nvPr/>
          </p:nvGrpSpPr>
          <p:grpSpPr>
            <a:xfrm>
              <a:off x="2318239" y="5157192"/>
              <a:ext cx="813600" cy="813600"/>
              <a:chOff x="395430" y="871310"/>
              <a:chExt cx="668789" cy="668789"/>
            </a:xfrm>
          </p:grpSpPr>
          <p:sp>
            <p:nvSpPr>
              <p:cNvPr id="75" name="椭圆 74"/>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76"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dirty="0" smtClean="0"/>
                  <a:t>教师权限管理</a:t>
                </a:r>
                <a:endParaRPr lang="zh-CN" altLang="en-US" sz="1200" b="1" kern="1200" dirty="0"/>
              </a:p>
            </p:txBody>
          </p:sp>
        </p:grpSp>
      </p:grpSp>
      <p:graphicFrame>
        <p:nvGraphicFramePr>
          <p:cNvPr id="80" name="内容占位符 3"/>
          <p:cNvGraphicFramePr>
            <a:graphicFrameLocks noGrp="1"/>
          </p:cNvGraphicFramePr>
          <p:nvPr>
            <p:ph idx="1"/>
          </p:nvPr>
        </p:nvGraphicFramePr>
        <p:xfrm>
          <a:off x="1115616" y="1124744"/>
          <a:ext cx="3000396" cy="241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1" name="图示 80"/>
          <p:cNvGraphicFramePr/>
          <p:nvPr/>
        </p:nvGraphicFramePr>
        <p:xfrm>
          <a:off x="3923928" y="1463040"/>
          <a:ext cx="2376264" cy="1965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2" name="图示 81"/>
          <p:cNvGraphicFramePr/>
          <p:nvPr/>
        </p:nvGraphicFramePr>
        <p:xfrm>
          <a:off x="6228184" y="1484784"/>
          <a:ext cx="2520280" cy="19659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86" name="组合 85"/>
          <p:cNvGrpSpPr/>
          <p:nvPr/>
        </p:nvGrpSpPr>
        <p:grpSpPr>
          <a:xfrm>
            <a:off x="323528" y="3645024"/>
            <a:ext cx="8424936" cy="1377444"/>
            <a:chOff x="179512" y="3645024"/>
            <a:chExt cx="8424936" cy="1377444"/>
          </a:xfrm>
        </p:grpSpPr>
        <p:grpSp>
          <p:nvGrpSpPr>
            <p:cNvPr id="77" name="组合 76"/>
            <p:cNvGrpSpPr/>
            <p:nvPr/>
          </p:nvGrpSpPr>
          <p:grpSpPr>
            <a:xfrm>
              <a:off x="179512" y="3645024"/>
              <a:ext cx="8424936" cy="1377444"/>
              <a:chOff x="539552" y="3645024"/>
              <a:chExt cx="8424936" cy="1377444"/>
            </a:xfrm>
          </p:grpSpPr>
          <p:sp>
            <p:nvSpPr>
              <p:cNvPr id="5" name="立方体 4"/>
              <p:cNvSpPr/>
              <p:nvPr/>
            </p:nvSpPr>
            <p:spPr>
              <a:xfrm>
                <a:off x="539552" y="3645024"/>
                <a:ext cx="8424936" cy="1368152"/>
              </a:xfrm>
              <a:prstGeom prst="cube">
                <a:avLst>
                  <a:gd name="adj" fmla="val 6888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Diagram group"/>
              <p:cNvGrpSpPr/>
              <p:nvPr/>
            </p:nvGrpSpPr>
            <p:grpSpPr>
              <a:xfrm>
                <a:off x="1187624" y="3717032"/>
                <a:ext cx="783024" cy="783024"/>
                <a:chOff x="2346933" y="2472"/>
                <a:chExt cx="783024" cy="783024"/>
              </a:xfrm>
              <a:scene3d>
                <a:camera prst="orthographicFront">
                  <a:rot lat="0" lon="0" rev="0"/>
                </a:camera>
                <a:lightRig rig="threePt" dir="t"/>
              </a:scene3d>
            </p:grpSpPr>
            <p:grpSp>
              <p:nvGrpSpPr>
                <p:cNvPr id="7" name="组合 6"/>
                <p:cNvGrpSpPr/>
                <p:nvPr/>
              </p:nvGrpSpPr>
              <p:grpSpPr>
                <a:xfrm>
                  <a:off x="2346933" y="2472"/>
                  <a:ext cx="783024" cy="783024"/>
                  <a:chOff x="2346933" y="2472"/>
                  <a:chExt cx="783024" cy="783024"/>
                </a:xfrm>
                <a:scene3d>
                  <a:camera prst="orthographicFront">
                    <a:rot lat="0" lon="0" rev="0"/>
                  </a:camera>
                  <a:lightRig rig="threePt" dir="t"/>
                </a:scene3d>
              </p:grpSpPr>
              <p:sp>
                <p:nvSpPr>
                  <p:cNvPr id="8" name="椭圆 7"/>
                  <p:cNvSpPr/>
                  <p:nvPr/>
                </p:nvSpPr>
                <p:spPr>
                  <a:xfrm>
                    <a:off x="2346933" y="2472"/>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椭圆 4"/>
                  <p:cNvSpPr/>
                  <p:nvPr/>
                </p:nvSpPr>
                <p:spPr>
                  <a:xfrm>
                    <a:off x="2461604" y="11714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在线考试</a:t>
                    </a:r>
                    <a:endParaRPr lang="zh-CN" altLang="en-US" sz="1200" b="1" kern="1200" dirty="0"/>
                  </a:p>
                </p:txBody>
              </p:sp>
            </p:grpSp>
          </p:grpSp>
          <p:grpSp>
            <p:nvGrpSpPr>
              <p:cNvPr id="10" name="Diagram group"/>
              <p:cNvGrpSpPr/>
              <p:nvPr/>
            </p:nvGrpSpPr>
            <p:grpSpPr>
              <a:xfrm>
                <a:off x="1979712" y="3717032"/>
                <a:ext cx="783024" cy="783024"/>
                <a:chOff x="3231672" y="350700"/>
                <a:chExt cx="783024" cy="783024"/>
              </a:xfrm>
              <a:scene3d>
                <a:camera prst="orthographicFront">
                  <a:rot lat="0" lon="0" rev="0"/>
                </a:camera>
                <a:lightRig rig="threePt" dir="t"/>
              </a:scene3d>
            </p:grpSpPr>
            <p:grpSp>
              <p:nvGrpSpPr>
                <p:cNvPr id="11" name="组合 10"/>
                <p:cNvGrpSpPr/>
                <p:nvPr/>
              </p:nvGrpSpPr>
              <p:grpSpPr>
                <a:xfrm>
                  <a:off x="3231672" y="350700"/>
                  <a:ext cx="783024" cy="783024"/>
                  <a:chOff x="3231672" y="350700"/>
                  <a:chExt cx="783024" cy="783024"/>
                </a:xfrm>
                <a:scene3d>
                  <a:camera prst="orthographicFront">
                    <a:rot lat="0" lon="0" rev="0"/>
                  </a:camera>
                  <a:lightRig rig="threePt" dir="t"/>
                </a:scene3d>
              </p:grpSpPr>
              <p:sp>
                <p:nvSpPr>
                  <p:cNvPr id="12" name="椭圆 11"/>
                  <p:cNvSpPr/>
                  <p:nvPr/>
                </p:nvSpPr>
                <p:spPr>
                  <a:xfrm>
                    <a:off x="3231672" y="350700"/>
                    <a:ext cx="783024" cy="78302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椭圆 4"/>
                  <p:cNvSpPr/>
                  <p:nvPr/>
                </p:nvSpPr>
                <p:spPr>
                  <a:xfrm>
                    <a:off x="3346343" y="465371"/>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在线作业</a:t>
                    </a:r>
                    <a:endParaRPr lang="zh-CN" altLang="en-US" sz="1200" b="1" kern="1200" dirty="0"/>
                  </a:p>
                </p:txBody>
              </p:sp>
            </p:grpSp>
          </p:grpSp>
          <p:grpSp>
            <p:nvGrpSpPr>
              <p:cNvPr id="14" name="Diagram group"/>
              <p:cNvGrpSpPr/>
              <p:nvPr/>
            </p:nvGrpSpPr>
            <p:grpSpPr>
              <a:xfrm>
                <a:off x="2771800" y="3717032"/>
                <a:ext cx="783024" cy="783024"/>
                <a:chOff x="3668739" y="1232442"/>
                <a:chExt cx="783024" cy="783024"/>
              </a:xfrm>
              <a:scene3d>
                <a:camera prst="orthographicFront">
                  <a:rot lat="0" lon="0" rev="0"/>
                </a:camera>
                <a:lightRig rig="threePt" dir="t"/>
              </a:scene3d>
            </p:grpSpPr>
            <p:grpSp>
              <p:nvGrpSpPr>
                <p:cNvPr id="15" name="组合 14"/>
                <p:cNvGrpSpPr/>
                <p:nvPr/>
              </p:nvGrpSpPr>
              <p:grpSpPr>
                <a:xfrm>
                  <a:off x="3668739" y="1232442"/>
                  <a:ext cx="783024" cy="783024"/>
                  <a:chOff x="3668739" y="1232442"/>
                  <a:chExt cx="783024" cy="783024"/>
                </a:xfrm>
                <a:scene3d>
                  <a:camera prst="orthographicFront">
                    <a:rot lat="0" lon="0" rev="0"/>
                  </a:camera>
                  <a:lightRig rig="threePt" dir="t"/>
                </a:scene3d>
              </p:grpSpPr>
              <p:sp>
                <p:nvSpPr>
                  <p:cNvPr id="16" name="椭圆 15"/>
                  <p:cNvSpPr/>
                  <p:nvPr/>
                </p:nvSpPr>
                <p:spPr>
                  <a:xfrm>
                    <a:off x="3668739"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椭圆 4"/>
                  <p:cNvSpPr/>
                  <p:nvPr/>
                </p:nvSpPr>
                <p:spPr>
                  <a:xfrm>
                    <a:off x="378341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在线答疑</a:t>
                    </a:r>
                    <a:endParaRPr lang="zh-CN" altLang="en-US" sz="1200" b="1" kern="1200" dirty="0"/>
                  </a:p>
                </p:txBody>
              </p:sp>
            </p:grpSp>
          </p:grpSp>
          <p:grpSp>
            <p:nvGrpSpPr>
              <p:cNvPr id="18" name="Diagram group"/>
              <p:cNvGrpSpPr/>
              <p:nvPr/>
            </p:nvGrpSpPr>
            <p:grpSpPr>
              <a:xfrm>
                <a:off x="4365040" y="3717032"/>
                <a:ext cx="783024" cy="783024"/>
                <a:chOff x="4221083" y="2235123"/>
                <a:chExt cx="783024" cy="783024"/>
              </a:xfrm>
              <a:scene3d>
                <a:camera prst="orthographicFront">
                  <a:rot lat="0" lon="0" rev="0"/>
                </a:camera>
                <a:lightRig rig="threePt" dir="t"/>
              </a:scene3d>
            </p:grpSpPr>
            <p:grpSp>
              <p:nvGrpSpPr>
                <p:cNvPr id="19" name="组合 18"/>
                <p:cNvGrpSpPr/>
                <p:nvPr/>
              </p:nvGrpSpPr>
              <p:grpSpPr>
                <a:xfrm>
                  <a:off x="4221083" y="2235123"/>
                  <a:ext cx="783024" cy="783024"/>
                  <a:chOff x="4221083" y="2235123"/>
                  <a:chExt cx="783024" cy="783024"/>
                </a:xfrm>
                <a:scene3d>
                  <a:camera prst="orthographicFront">
                    <a:rot lat="0" lon="0" rev="0"/>
                  </a:camera>
                  <a:lightRig rig="threePt" dir="t"/>
                </a:scene3d>
              </p:grpSpPr>
              <p:sp>
                <p:nvSpPr>
                  <p:cNvPr id="20" name="椭圆 19"/>
                  <p:cNvSpPr/>
                  <p:nvPr/>
                </p:nvSpPr>
                <p:spPr>
                  <a:xfrm>
                    <a:off x="4221083"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椭圆 4"/>
                  <p:cNvSpPr/>
                  <p:nvPr/>
                </p:nvSpPr>
                <p:spPr>
                  <a:xfrm>
                    <a:off x="4335754"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成绩</a:t>
                    </a:r>
                    <a:r>
                      <a:rPr lang="zh-CN" altLang="en-US" sz="1200" b="1" dirty="0" smtClean="0"/>
                      <a:t>管理</a:t>
                    </a:r>
                    <a:endParaRPr lang="zh-CN" altLang="en-US" sz="1200" b="1" kern="1200" dirty="0"/>
                  </a:p>
                </p:txBody>
              </p:sp>
            </p:grpSp>
          </p:grpSp>
          <p:grpSp>
            <p:nvGrpSpPr>
              <p:cNvPr id="22" name="Diagram group"/>
              <p:cNvGrpSpPr/>
              <p:nvPr/>
            </p:nvGrpSpPr>
            <p:grpSpPr>
              <a:xfrm>
                <a:off x="5148064" y="3717032"/>
                <a:ext cx="783024" cy="783024"/>
                <a:chOff x="2341915" y="2889576"/>
                <a:chExt cx="783024" cy="783024"/>
              </a:xfrm>
              <a:scene3d>
                <a:camera prst="orthographicFront">
                  <a:rot lat="0" lon="0" rev="0"/>
                </a:camera>
                <a:lightRig rig="threePt" dir="t"/>
              </a:scene3d>
            </p:grpSpPr>
            <p:grpSp>
              <p:nvGrpSpPr>
                <p:cNvPr id="23" name="组合 22"/>
                <p:cNvGrpSpPr/>
                <p:nvPr/>
              </p:nvGrpSpPr>
              <p:grpSpPr>
                <a:xfrm>
                  <a:off x="2341915" y="2889576"/>
                  <a:ext cx="783024" cy="783024"/>
                  <a:chOff x="2341915" y="2889576"/>
                  <a:chExt cx="783024" cy="783024"/>
                </a:xfrm>
                <a:scene3d>
                  <a:camera prst="orthographicFront">
                    <a:rot lat="0" lon="0" rev="0"/>
                  </a:camera>
                  <a:lightRig rig="threePt" dir="t"/>
                </a:scene3d>
              </p:grpSpPr>
              <p:sp>
                <p:nvSpPr>
                  <p:cNvPr id="24" name="椭圆 23"/>
                  <p:cNvSpPr/>
                  <p:nvPr/>
                </p:nvSpPr>
                <p:spPr>
                  <a:xfrm>
                    <a:off x="2341915" y="2889576"/>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椭圆 4"/>
                  <p:cNvSpPr/>
                  <p:nvPr/>
                </p:nvSpPr>
                <p:spPr>
                  <a:xfrm>
                    <a:off x="2456586"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助教权限管理</a:t>
                    </a:r>
                    <a:endParaRPr lang="zh-CN" altLang="en-US" sz="1200" b="1" kern="1200" dirty="0"/>
                  </a:p>
                </p:txBody>
              </p:sp>
            </p:grpSp>
          </p:grpSp>
          <p:grpSp>
            <p:nvGrpSpPr>
              <p:cNvPr id="26" name="Diagram group"/>
              <p:cNvGrpSpPr/>
              <p:nvPr/>
            </p:nvGrpSpPr>
            <p:grpSpPr>
              <a:xfrm>
                <a:off x="5940152" y="3717032"/>
                <a:ext cx="783024" cy="783024"/>
                <a:chOff x="3288056" y="2889576"/>
                <a:chExt cx="783024" cy="783024"/>
              </a:xfrm>
              <a:scene3d>
                <a:camera prst="orthographicFront">
                  <a:rot lat="0" lon="0" rev="0"/>
                </a:camera>
                <a:lightRig rig="threePt" dir="t"/>
              </a:scene3d>
            </p:grpSpPr>
            <p:grpSp>
              <p:nvGrpSpPr>
                <p:cNvPr id="27" name="组合 26"/>
                <p:cNvGrpSpPr/>
                <p:nvPr/>
              </p:nvGrpSpPr>
              <p:grpSpPr>
                <a:xfrm>
                  <a:off x="3288056" y="2889576"/>
                  <a:ext cx="783024" cy="783024"/>
                  <a:chOff x="3288056" y="2889576"/>
                  <a:chExt cx="783024" cy="783024"/>
                </a:xfrm>
                <a:scene3d>
                  <a:camera prst="orthographicFront">
                    <a:rot lat="0" lon="0" rev="0"/>
                  </a:camera>
                  <a:lightRig rig="threePt" dir="t"/>
                </a:scene3d>
              </p:grpSpPr>
              <p:sp>
                <p:nvSpPr>
                  <p:cNvPr id="28" name="椭圆 27"/>
                  <p:cNvSpPr/>
                  <p:nvPr/>
                </p:nvSpPr>
                <p:spPr>
                  <a:xfrm>
                    <a:off x="3288056" y="2889576"/>
                    <a:ext cx="783024" cy="783024"/>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椭圆 4"/>
                  <p:cNvSpPr/>
                  <p:nvPr/>
                </p:nvSpPr>
                <p:spPr>
                  <a:xfrm>
                    <a:off x="3402727"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课件管理</a:t>
                    </a:r>
                    <a:endParaRPr lang="zh-CN" altLang="en-US" sz="1200" b="1" kern="1200" dirty="0"/>
                  </a:p>
                </p:txBody>
              </p:sp>
            </p:grpSp>
          </p:grpSp>
          <p:grpSp>
            <p:nvGrpSpPr>
              <p:cNvPr id="30" name="Diagram group"/>
              <p:cNvGrpSpPr/>
              <p:nvPr/>
            </p:nvGrpSpPr>
            <p:grpSpPr>
              <a:xfrm>
                <a:off x="6732240" y="3717032"/>
                <a:ext cx="783024" cy="783024"/>
                <a:chOff x="1169144" y="1232442"/>
                <a:chExt cx="783024" cy="783024"/>
              </a:xfrm>
              <a:scene3d>
                <a:camera prst="orthographicFront">
                  <a:rot lat="0" lon="0" rev="0"/>
                </a:camera>
                <a:lightRig rig="threePt" dir="t"/>
              </a:scene3d>
            </p:grpSpPr>
            <p:grpSp>
              <p:nvGrpSpPr>
                <p:cNvPr id="31" name="组合 30"/>
                <p:cNvGrpSpPr/>
                <p:nvPr/>
              </p:nvGrpSpPr>
              <p:grpSpPr>
                <a:xfrm>
                  <a:off x="1169144" y="1232442"/>
                  <a:ext cx="783024" cy="783024"/>
                  <a:chOff x="1169144" y="1232442"/>
                  <a:chExt cx="783024" cy="783024"/>
                </a:xfrm>
                <a:scene3d>
                  <a:camera prst="orthographicFront">
                    <a:rot lat="0" lon="0" rev="0"/>
                  </a:camera>
                  <a:lightRig rig="threePt" dir="t"/>
                </a:scene3d>
              </p:grpSpPr>
              <p:sp>
                <p:nvSpPr>
                  <p:cNvPr id="32" name="椭圆 31"/>
                  <p:cNvSpPr/>
                  <p:nvPr/>
                </p:nvSpPr>
                <p:spPr>
                  <a:xfrm>
                    <a:off x="1169144"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椭圆 4"/>
                  <p:cNvSpPr/>
                  <p:nvPr/>
                </p:nvSpPr>
                <p:spPr>
                  <a:xfrm>
                    <a:off x="131316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抄袭检测</a:t>
                    </a:r>
                    <a:endParaRPr lang="zh-CN" altLang="en-US" sz="1200" b="1" kern="1200" dirty="0"/>
                  </a:p>
                </p:txBody>
              </p:sp>
            </p:grpSp>
          </p:grpSp>
          <p:sp>
            <p:nvSpPr>
              <p:cNvPr id="34" name="TextBox 33"/>
              <p:cNvSpPr txBox="1"/>
              <p:nvPr/>
            </p:nvSpPr>
            <p:spPr>
              <a:xfrm>
                <a:off x="3635896" y="4653136"/>
                <a:ext cx="1584176" cy="369332"/>
              </a:xfrm>
              <a:prstGeom prst="rect">
                <a:avLst/>
              </a:prstGeom>
              <a:noFill/>
            </p:spPr>
            <p:txBody>
              <a:bodyPr wrap="square" rtlCol="0">
                <a:spAutoFit/>
              </a:bodyPr>
              <a:lstStyle/>
              <a:p>
                <a:r>
                  <a:rPr lang="zh-CN" altLang="en-US" b="1" dirty="0" smtClean="0">
                    <a:solidFill>
                      <a:schemeClr val="bg1"/>
                    </a:solidFill>
                  </a:rPr>
                  <a:t>课程管理平台</a:t>
                </a:r>
                <a:endParaRPr lang="zh-CN" altLang="en-US" b="1" dirty="0">
                  <a:solidFill>
                    <a:schemeClr val="bg1"/>
                  </a:solidFill>
                </a:endParaRPr>
              </a:p>
            </p:txBody>
          </p:sp>
          <p:grpSp>
            <p:nvGrpSpPr>
              <p:cNvPr id="41" name="组合 40"/>
              <p:cNvGrpSpPr/>
              <p:nvPr/>
            </p:nvGrpSpPr>
            <p:grpSpPr>
              <a:xfrm>
                <a:off x="7524328" y="3726096"/>
                <a:ext cx="783024" cy="783024"/>
                <a:chOff x="3923987" y="2235123"/>
                <a:chExt cx="783024" cy="783024"/>
              </a:xfrm>
            </p:grpSpPr>
            <p:sp>
              <p:nvSpPr>
                <p:cNvPr id="42" name="椭圆 41"/>
                <p:cNvSpPr/>
                <p:nvPr/>
              </p:nvSpPr>
              <p:spPr>
                <a:xfrm>
                  <a:off x="3923987"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椭圆 4"/>
                <p:cNvSpPr/>
                <p:nvPr/>
              </p:nvSpPr>
              <p:spPr>
                <a:xfrm>
                  <a:off x="4038658"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栏目定制</a:t>
                  </a:r>
                  <a:endParaRPr lang="zh-CN" altLang="en-US" sz="1200" b="1" kern="1200" dirty="0"/>
                </a:p>
              </p:txBody>
            </p:sp>
          </p:grpSp>
        </p:grpSp>
        <p:sp>
          <p:nvSpPr>
            <p:cNvPr id="84" name="椭圆 83"/>
            <p:cNvSpPr/>
            <p:nvPr/>
          </p:nvSpPr>
          <p:spPr>
            <a:xfrm>
              <a:off x="3203848" y="3717032"/>
              <a:ext cx="783024" cy="783024"/>
            </a:xfrm>
            <a:prstGeom prst="ellipse">
              <a:avLst/>
            </a:prstGeom>
            <a:scene3d>
              <a:camera prst="orthographicFront">
                <a:rot lat="0" lon="0" rev="0"/>
              </a:camera>
              <a:lightRig rig="threePt" dir="t"/>
            </a:scene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5" name="椭圆 4"/>
            <p:cNvSpPr/>
            <p:nvPr/>
          </p:nvSpPr>
          <p:spPr>
            <a:xfrm>
              <a:off x="3318519" y="3831703"/>
              <a:ext cx="553682" cy="553682"/>
            </a:xfrm>
            <a:prstGeom prst="rect">
              <a:avLst/>
            </a:prstGeom>
            <a:scene3d>
              <a:camera prst="orthographicFront">
                <a:rot lat="0" lon="0" rev="0"/>
              </a:camera>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dirty="0" smtClean="0"/>
                <a:t>学生</a:t>
              </a:r>
              <a:r>
                <a:rPr lang="zh-CN" altLang="en-US" sz="1200" b="1" kern="1200" dirty="0" smtClean="0"/>
                <a:t>管理</a:t>
              </a:r>
              <a:endParaRPr lang="zh-CN" altLang="en-US" sz="1200" b="1"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ox(ou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ox(out)">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ox(out)">
                                      <p:cBhvr>
                                        <p:cTn id="1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0" grpId="0">
        <p:bldAsOne/>
      </p:bldGraphic>
      <p:bldGraphic spid="81" grpId="0">
        <p:bldAsOne/>
      </p:bldGraphic>
      <p:bldGraphic spid="8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sz="3800" b="1" dirty="0" smtClean="0"/>
              <a:t>丰富的题目类型</a:t>
            </a:r>
            <a:endParaRPr lang="en-US" altLang="zh-CN" sz="3800" b="1" dirty="0" smtClean="0"/>
          </a:p>
          <a:p>
            <a:pPr lvl="1"/>
            <a:r>
              <a:rPr lang="zh-CN" altLang="en-US" dirty="0" smtClean="0">
                <a:latin typeface="微软雅黑" pitchFamily="34" charset="-122"/>
                <a:ea typeface="微软雅黑" pitchFamily="34" charset="-122"/>
              </a:rPr>
              <a:t>选择题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填空题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简答题</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文件上传题</a:t>
            </a:r>
            <a:endParaRPr lang="en-US" altLang="zh-CN" dirty="0" smtClean="0">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编程题</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接口编程题</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程序片段编程题</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002060"/>
                </a:solidFill>
                <a:latin typeface="微软雅黑" pitchFamily="34" charset="-122"/>
                <a:ea typeface="微软雅黑" pitchFamily="34" charset="-122"/>
              </a:rPr>
              <a:t>算法可视化</a:t>
            </a:r>
            <a:endParaRPr lang="en-US" altLang="zh-CN" dirty="0" smtClean="0">
              <a:solidFill>
                <a:srgbClr val="002060"/>
              </a:solidFill>
              <a:latin typeface="微软雅黑" pitchFamily="34" charset="-122"/>
              <a:ea typeface="微软雅黑" pitchFamily="34" charset="-122"/>
            </a:endParaRPr>
          </a:p>
          <a:p>
            <a:pPr lvl="1"/>
            <a:r>
              <a:rPr lang="zh-CN" altLang="en-US" dirty="0" smtClean="0">
                <a:solidFill>
                  <a:srgbClr val="C00000"/>
                </a:solidFill>
                <a:latin typeface="微软雅黑" pitchFamily="34" charset="-122"/>
                <a:ea typeface="微软雅黑" pitchFamily="34" charset="-122"/>
              </a:rPr>
              <a:t>并行编程题</a:t>
            </a:r>
            <a:endParaRPr lang="en-US" altLang="zh-CN" dirty="0" smtClean="0">
              <a:solidFill>
                <a:srgbClr val="C00000"/>
              </a:solidFill>
              <a:latin typeface="微软雅黑" pitchFamily="34" charset="-122"/>
              <a:ea typeface="微软雅黑" pitchFamily="34" charset="-122"/>
            </a:endParaRPr>
          </a:p>
          <a:p>
            <a:pPr lvl="2"/>
            <a:r>
              <a:rPr lang="en-US" altLang="zh-CN" dirty="0" smtClean="0">
                <a:solidFill>
                  <a:srgbClr val="C00000"/>
                </a:solidFill>
                <a:latin typeface="微软雅黑" pitchFamily="34" charset="-122"/>
                <a:ea typeface="微软雅黑" pitchFamily="34" charset="-122"/>
              </a:rPr>
              <a:t>MPI</a:t>
            </a:r>
            <a:r>
              <a:rPr lang="zh-CN" altLang="en-US" dirty="0" smtClean="0">
                <a:solidFill>
                  <a:srgbClr val="C00000"/>
                </a:solidFill>
                <a:latin typeface="微软雅黑" pitchFamily="34" charset="-122"/>
                <a:ea typeface="微软雅黑" pitchFamily="34" charset="-122"/>
              </a:rPr>
              <a:t>分布式</a:t>
            </a:r>
            <a:endParaRPr lang="en-US" altLang="zh-CN" dirty="0" smtClean="0">
              <a:solidFill>
                <a:srgbClr val="C00000"/>
              </a:solidFill>
              <a:latin typeface="微软雅黑" pitchFamily="34" charset="-122"/>
              <a:ea typeface="微软雅黑" pitchFamily="34" charset="-122"/>
            </a:endParaRPr>
          </a:p>
          <a:p>
            <a:pPr lvl="2"/>
            <a:r>
              <a:rPr lang="zh-CN" altLang="en-US" dirty="0" smtClean="0">
                <a:solidFill>
                  <a:srgbClr val="C00000"/>
                </a:solidFill>
                <a:latin typeface="微软雅黑" pitchFamily="34" charset="-122"/>
                <a:ea typeface="微软雅黑" pitchFamily="34" charset="-122"/>
              </a:rPr>
              <a:t>多线程</a:t>
            </a:r>
            <a:endParaRPr lang="en-US" altLang="zh-CN" dirty="0" smtClean="0">
              <a:solidFill>
                <a:srgbClr val="C00000"/>
              </a:solidFill>
              <a:latin typeface="微软雅黑" pitchFamily="34" charset="-122"/>
              <a:ea typeface="微软雅黑" pitchFamily="34" charset="-122"/>
            </a:endParaRPr>
          </a:p>
        </p:txBody>
      </p:sp>
      <p:cxnSp>
        <p:nvCxnSpPr>
          <p:cNvPr id="8" name="直接连接符 7"/>
          <p:cNvCxnSpPr/>
          <p:nvPr/>
        </p:nvCxnSpPr>
        <p:spPr>
          <a:xfrm>
            <a:off x="0" y="3499420"/>
            <a:ext cx="2900322"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4939580"/>
            <a:ext cx="297176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0"/>
            <a:ext cx="857224"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通用</a:t>
            </a:r>
            <a:endParaRPr lang="en-US" altLang="zh-CN" sz="1600" b="1"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题型</a:t>
            </a:r>
          </a:p>
        </p:txBody>
      </p:sp>
      <p:sp>
        <p:nvSpPr>
          <p:cNvPr id="15" name="TextBox 14"/>
          <p:cNvSpPr txBox="1"/>
          <p:nvPr/>
        </p:nvSpPr>
        <p:spPr>
          <a:xfrm>
            <a:off x="0" y="3643314"/>
            <a:ext cx="928662"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编程</a:t>
            </a:r>
            <a:endParaRPr lang="en-US" altLang="zh-CN" sz="1600" b="1"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题型</a:t>
            </a:r>
          </a:p>
        </p:txBody>
      </p:sp>
      <p:sp>
        <p:nvSpPr>
          <p:cNvPr id="16" name="TextBox 15"/>
          <p:cNvSpPr txBox="1"/>
          <p:nvPr/>
        </p:nvSpPr>
        <p:spPr>
          <a:xfrm>
            <a:off x="0" y="5000636"/>
            <a:ext cx="1071538"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并行编程</a:t>
            </a:r>
            <a:r>
              <a:rPr lang="zh-CN" altLang="en-US" sz="1600" dirty="0" smtClean="0">
                <a:latin typeface="微软雅黑" pitchFamily="34" charset="-122"/>
                <a:ea typeface="微软雅黑" pitchFamily="34" charset="-122"/>
              </a:rPr>
              <a:t>题型</a:t>
            </a:r>
            <a:endParaRPr lang="zh-CN" altLang="en-US" sz="1600" dirty="0">
              <a:latin typeface="微软雅黑" pitchFamily="34" charset="-122"/>
              <a:ea typeface="微软雅黑" pitchFamily="34" charset="-122"/>
            </a:endParaRPr>
          </a:p>
        </p:txBody>
      </p:sp>
      <p:pic>
        <p:nvPicPr>
          <p:cNvPr id="2051" name="Picture 3"/>
          <p:cNvPicPr>
            <a:picLocks noChangeAspect="1" noChangeArrowheads="1"/>
          </p:cNvPicPr>
          <p:nvPr/>
        </p:nvPicPr>
        <p:blipFill>
          <a:blip r:embed="rId2" cstate="print"/>
          <a:srcRect/>
          <a:stretch>
            <a:fillRect/>
          </a:stretch>
        </p:blipFill>
        <p:spPr bwMode="auto">
          <a:xfrm>
            <a:off x="3480493" y="1996442"/>
            <a:ext cx="11388651" cy="4861558"/>
          </a:xfrm>
          <a:prstGeom prst="rect">
            <a:avLst/>
          </a:prstGeom>
          <a:noFill/>
          <a:ln w="9525">
            <a:noFill/>
            <a:miter lim="800000"/>
            <a:headEnd/>
            <a:tailEnd/>
          </a:ln>
        </p:spPr>
      </p:pic>
      <p:sp>
        <p:nvSpPr>
          <p:cNvPr id="6" name="圆角矩形 5"/>
          <p:cNvSpPr/>
          <p:nvPr/>
        </p:nvSpPr>
        <p:spPr>
          <a:xfrm>
            <a:off x="3779912" y="3140968"/>
            <a:ext cx="1728192" cy="194421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3971381" y="1052736"/>
            <a:ext cx="5172619" cy="443713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sz="3800" b="1" dirty="0" smtClean="0"/>
              <a:t>丰富的题目类型</a:t>
            </a:r>
            <a:endParaRPr lang="en-US" altLang="zh-CN" sz="38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文件上传题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接口编程题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b="1" dirty="0" smtClean="0">
                <a:latin typeface="微软雅黑" pitchFamily="34" charset="-122"/>
                <a:ea typeface="微软雅黑" pitchFamily="34" charset="-122"/>
              </a:rPr>
              <a:t>程序片段编程题</a:t>
            </a:r>
            <a:endParaRPr lang="en-US" altLang="zh-CN" b="1" dirty="0" smtClean="0">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p:txBody>
      </p:sp>
      <p:sp>
        <p:nvSpPr>
          <p:cNvPr id="6" name="圆角矩形 5"/>
          <p:cNvSpPr/>
          <p:nvPr/>
        </p:nvSpPr>
        <p:spPr>
          <a:xfrm>
            <a:off x="3851920" y="2348880"/>
            <a:ext cx="5292080" cy="157163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0" y="3499420"/>
            <a:ext cx="2900322"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4939580"/>
            <a:ext cx="297176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0"/>
            <a:ext cx="857224"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通用</a:t>
            </a:r>
            <a:endParaRPr lang="en-US" altLang="zh-CN" sz="1600" b="1"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题型</a:t>
            </a:r>
          </a:p>
        </p:txBody>
      </p:sp>
      <p:sp>
        <p:nvSpPr>
          <p:cNvPr id="15" name="TextBox 14"/>
          <p:cNvSpPr txBox="1"/>
          <p:nvPr/>
        </p:nvSpPr>
        <p:spPr>
          <a:xfrm>
            <a:off x="0" y="3643314"/>
            <a:ext cx="928662"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编程</a:t>
            </a:r>
            <a:endParaRPr lang="en-US" altLang="zh-CN" sz="1600" b="1"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题型</a:t>
            </a:r>
          </a:p>
        </p:txBody>
      </p:sp>
      <p:sp>
        <p:nvSpPr>
          <p:cNvPr id="16" name="TextBox 15"/>
          <p:cNvSpPr txBox="1"/>
          <p:nvPr/>
        </p:nvSpPr>
        <p:spPr>
          <a:xfrm>
            <a:off x="0" y="5000636"/>
            <a:ext cx="1071538"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并行编程</a:t>
            </a:r>
            <a:r>
              <a:rPr lang="zh-CN" altLang="en-US" sz="1600" dirty="0" smtClean="0">
                <a:latin typeface="微软雅黑" pitchFamily="34" charset="-122"/>
                <a:ea typeface="微软雅黑" pitchFamily="34" charset="-122"/>
              </a:rPr>
              <a:t>题型</a:t>
            </a:r>
            <a:endParaRPr lang="zh-CN" altLang="en-US" sz="1600" dirty="0">
              <a:latin typeface="微软雅黑" pitchFamily="34" charset="-122"/>
              <a:ea typeface="微软雅黑" pitchFamily="34" charset="-122"/>
            </a:endParaRPr>
          </a:p>
        </p:txBody>
      </p:sp>
      <p:pic>
        <p:nvPicPr>
          <p:cNvPr id="1030" name="Picture 6"/>
          <p:cNvPicPr>
            <a:picLocks noChangeAspect="1" noChangeArrowheads="1"/>
          </p:cNvPicPr>
          <p:nvPr/>
        </p:nvPicPr>
        <p:blipFill>
          <a:blip r:embed="rId4" cstate="print"/>
          <a:srcRect/>
          <a:stretch>
            <a:fillRect/>
          </a:stretch>
        </p:blipFill>
        <p:spPr bwMode="auto">
          <a:xfrm>
            <a:off x="4211960" y="5559594"/>
            <a:ext cx="4536504" cy="1298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419872" y="2190750"/>
            <a:ext cx="8382000" cy="4667250"/>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sz="3800" b="1" dirty="0" smtClean="0"/>
              <a:t>丰富的题目类型</a:t>
            </a:r>
            <a:endParaRPr lang="en-US" altLang="zh-CN" sz="3800" b="1" dirty="0" smtClean="0"/>
          </a:p>
          <a:p>
            <a:pPr lvl="1"/>
            <a:r>
              <a:rPr lang="zh-CN" altLang="en-US" dirty="0" smtClean="0">
                <a:solidFill>
                  <a:schemeClr val="bg1">
                    <a:lumMod val="65000"/>
                  </a:schemeClr>
                </a:solidFill>
                <a:latin typeface="微软雅黑" pitchFamily="34" charset="-122"/>
                <a:ea typeface="微软雅黑" pitchFamily="34" charset="-122"/>
              </a:rPr>
              <a:t>选择题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填空题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简答题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文件上传题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编程题</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b="1" dirty="0" smtClean="0">
                <a:latin typeface="微软雅黑" pitchFamily="34" charset="-122"/>
                <a:ea typeface="微软雅黑" pitchFamily="34" charset="-122"/>
              </a:rPr>
              <a:t>接口编程题</a:t>
            </a:r>
            <a:endParaRPr lang="en-US" altLang="zh-CN" b="1" dirty="0" smtClean="0">
              <a:latin typeface="微软雅黑" pitchFamily="34" charset="-122"/>
              <a:ea typeface="微软雅黑" pitchFamily="34" charset="-122"/>
            </a:endParaRPr>
          </a:p>
          <a:p>
            <a:pPr lvl="1"/>
            <a:r>
              <a:rPr lang="zh-CN" altLang="en-US" dirty="0" smtClean="0">
                <a:solidFill>
                  <a:schemeClr val="bg1">
                    <a:lumMod val="75000"/>
                  </a:schemeClr>
                </a:solidFill>
                <a:latin typeface="微软雅黑" pitchFamily="34" charset="-122"/>
                <a:ea typeface="微软雅黑" pitchFamily="34" charset="-122"/>
              </a:rPr>
              <a:t>程序片段编程题</a:t>
            </a:r>
            <a:endParaRPr lang="en-US" altLang="zh-CN" dirty="0" smtClean="0">
              <a:solidFill>
                <a:schemeClr val="bg1">
                  <a:lumMod val="7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算法可视化</a:t>
            </a:r>
            <a:endParaRPr lang="en-US" altLang="zh-CN" dirty="0" smtClean="0">
              <a:solidFill>
                <a:schemeClr val="bg1">
                  <a:lumMod val="65000"/>
                </a:schemeClr>
              </a:solidFill>
              <a:latin typeface="微软雅黑" pitchFamily="34" charset="-122"/>
              <a:ea typeface="微软雅黑" pitchFamily="34" charset="-122"/>
            </a:endParaRPr>
          </a:p>
          <a:p>
            <a:pPr lvl="1"/>
            <a:r>
              <a:rPr lang="zh-CN" altLang="en-US" dirty="0" smtClean="0">
                <a:solidFill>
                  <a:schemeClr val="bg1">
                    <a:lumMod val="65000"/>
                  </a:schemeClr>
                </a:solidFill>
                <a:latin typeface="微软雅黑" pitchFamily="34" charset="-122"/>
                <a:ea typeface="微软雅黑" pitchFamily="34" charset="-122"/>
              </a:rPr>
              <a:t>并行编程题</a:t>
            </a:r>
            <a:endParaRPr lang="en-US" altLang="zh-CN" dirty="0" smtClean="0">
              <a:solidFill>
                <a:schemeClr val="bg1">
                  <a:lumMod val="65000"/>
                </a:schemeClr>
              </a:solidFill>
              <a:latin typeface="微软雅黑" pitchFamily="34" charset="-122"/>
              <a:ea typeface="微软雅黑" pitchFamily="34" charset="-122"/>
            </a:endParaRPr>
          </a:p>
          <a:p>
            <a:pPr lvl="2"/>
            <a:r>
              <a:rPr lang="en-US" altLang="zh-CN" dirty="0" smtClean="0">
                <a:solidFill>
                  <a:schemeClr val="bg1">
                    <a:lumMod val="65000"/>
                  </a:schemeClr>
                </a:solidFill>
                <a:latin typeface="微软雅黑" pitchFamily="34" charset="-122"/>
                <a:ea typeface="微软雅黑" pitchFamily="34" charset="-122"/>
              </a:rPr>
              <a:t>MPI</a:t>
            </a:r>
            <a:r>
              <a:rPr lang="zh-CN" altLang="en-US" dirty="0" smtClean="0">
                <a:solidFill>
                  <a:schemeClr val="bg1">
                    <a:lumMod val="65000"/>
                  </a:schemeClr>
                </a:solidFill>
                <a:latin typeface="微软雅黑" pitchFamily="34" charset="-122"/>
                <a:ea typeface="微软雅黑" pitchFamily="34" charset="-122"/>
              </a:rPr>
              <a:t>分布式</a:t>
            </a:r>
            <a:endParaRPr lang="en-US" altLang="zh-CN" dirty="0" smtClean="0">
              <a:solidFill>
                <a:schemeClr val="bg1">
                  <a:lumMod val="65000"/>
                </a:schemeClr>
              </a:solidFill>
              <a:latin typeface="微软雅黑" pitchFamily="34" charset="-122"/>
              <a:ea typeface="微软雅黑" pitchFamily="34" charset="-122"/>
            </a:endParaRPr>
          </a:p>
          <a:p>
            <a:pPr lvl="2"/>
            <a:r>
              <a:rPr lang="zh-CN" altLang="en-US" dirty="0" smtClean="0">
                <a:solidFill>
                  <a:schemeClr val="bg1">
                    <a:lumMod val="65000"/>
                  </a:schemeClr>
                </a:solidFill>
                <a:latin typeface="微软雅黑" pitchFamily="34" charset="-122"/>
                <a:ea typeface="微软雅黑" pitchFamily="34" charset="-122"/>
              </a:rPr>
              <a:t>多线程</a:t>
            </a:r>
            <a:endParaRPr lang="en-US" altLang="zh-CN" dirty="0" smtClean="0">
              <a:solidFill>
                <a:schemeClr val="bg1">
                  <a:lumMod val="65000"/>
                </a:schemeClr>
              </a:solidFill>
              <a:latin typeface="微软雅黑" pitchFamily="34" charset="-122"/>
              <a:ea typeface="微软雅黑" pitchFamily="34" charset="-122"/>
            </a:endParaRPr>
          </a:p>
        </p:txBody>
      </p:sp>
      <p:cxnSp>
        <p:nvCxnSpPr>
          <p:cNvPr id="8" name="直接连接符 7"/>
          <p:cNvCxnSpPr/>
          <p:nvPr/>
        </p:nvCxnSpPr>
        <p:spPr>
          <a:xfrm>
            <a:off x="0" y="3499420"/>
            <a:ext cx="2900322"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4939580"/>
            <a:ext cx="297176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357430"/>
            <a:ext cx="857224"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通用</a:t>
            </a:r>
            <a:endParaRPr lang="en-US" altLang="zh-CN" sz="1600" b="1"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题型</a:t>
            </a:r>
          </a:p>
        </p:txBody>
      </p:sp>
      <p:sp>
        <p:nvSpPr>
          <p:cNvPr id="15" name="TextBox 14"/>
          <p:cNvSpPr txBox="1"/>
          <p:nvPr/>
        </p:nvSpPr>
        <p:spPr>
          <a:xfrm>
            <a:off x="0" y="3643314"/>
            <a:ext cx="928662"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编程</a:t>
            </a:r>
            <a:endParaRPr lang="en-US" altLang="zh-CN" sz="1600" b="1"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题型</a:t>
            </a:r>
          </a:p>
        </p:txBody>
      </p:sp>
      <p:sp>
        <p:nvSpPr>
          <p:cNvPr id="16" name="TextBox 15"/>
          <p:cNvSpPr txBox="1"/>
          <p:nvPr/>
        </p:nvSpPr>
        <p:spPr>
          <a:xfrm>
            <a:off x="0" y="5000636"/>
            <a:ext cx="1071538" cy="830997"/>
          </a:xfrm>
          <a:prstGeom prst="rect">
            <a:avLst/>
          </a:prstGeom>
          <a:noFill/>
        </p:spPr>
        <p:txBody>
          <a:bodyPr wrap="square" rtlCol="0">
            <a:spAutoFit/>
          </a:bodyPr>
          <a:lstStyle/>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类</a:t>
            </a:r>
            <a:endParaRPr lang="en-US" altLang="zh-CN" sz="1600"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并行编程</a:t>
            </a:r>
            <a:r>
              <a:rPr lang="zh-CN" altLang="en-US" sz="1600" dirty="0" smtClean="0">
                <a:latin typeface="微软雅黑" pitchFamily="34" charset="-122"/>
                <a:ea typeface="微软雅黑" pitchFamily="34" charset="-122"/>
              </a:rPr>
              <a:t>题型</a:t>
            </a:r>
            <a:endParaRPr lang="zh-CN" altLang="en-US" sz="1600" dirty="0">
              <a:latin typeface="微软雅黑" pitchFamily="34" charset="-122"/>
              <a:ea typeface="微软雅黑" pitchFamily="34" charset="-122"/>
            </a:endParaRPr>
          </a:p>
        </p:txBody>
      </p:sp>
      <p:cxnSp>
        <p:nvCxnSpPr>
          <p:cNvPr id="20" name="直接连接符 19"/>
          <p:cNvCxnSpPr/>
          <p:nvPr/>
        </p:nvCxnSpPr>
        <p:spPr>
          <a:xfrm>
            <a:off x="3563888" y="436510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对错不是唯一标准！</a:t>
            </a:r>
            <a:endParaRPr lang="zh-CN" altLang="en-US" dirty="0"/>
          </a:p>
        </p:txBody>
      </p:sp>
      <p:grpSp>
        <p:nvGrpSpPr>
          <p:cNvPr id="4" name="组合 10"/>
          <p:cNvGrpSpPr/>
          <p:nvPr/>
        </p:nvGrpSpPr>
        <p:grpSpPr>
          <a:xfrm>
            <a:off x="642910" y="2214554"/>
            <a:ext cx="7572428" cy="4429156"/>
            <a:chOff x="2786050" y="2650969"/>
            <a:chExt cx="7358114" cy="4207031"/>
          </a:xfrm>
        </p:grpSpPr>
        <p:pic>
          <p:nvPicPr>
            <p:cNvPr id="1027" name="Picture 3"/>
            <p:cNvPicPr>
              <a:picLocks noChangeAspect="1" noChangeArrowheads="1"/>
            </p:cNvPicPr>
            <p:nvPr/>
          </p:nvPicPr>
          <p:blipFill>
            <a:blip r:embed="rId3" cstate="print"/>
            <a:srcRect/>
            <a:stretch>
              <a:fillRect/>
            </a:stretch>
          </p:blipFill>
          <p:spPr bwMode="auto">
            <a:xfrm>
              <a:off x="2786050" y="2650969"/>
              <a:ext cx="7358114" cy="4207031"/>
            </a:xfrm>
            <a:prstGeom prst="rect">
              <a:avLst/>
            </a:prstGeom>
            <a:noFill/>
            <a:ln w="9525">
              <a:noFill/>
              <a:miter lim="800000"/>
              <a:headEnd/>
              <a:tailEnd/>
            </a:ln>
            <a:effectLst/>
          </p:spPr>
        </p:pic>
        <p:sp>
          <p:nvSpPr>
            <p:cNvPr id="10" name="任意多边形 9"/>
            <p:cNvSpPr/>
            <p:nvPr/>
          </p:nvSpPr>
          <p:spPr>
            <a:xfrm>
              <a:off x="4943475" y="5981701"/>
              <a:ext cx="1905000" cy="304820"/>
            </a:xfrm>
            <a:custGeom>
              <a:avLst/>
              <a:gdLst>
                <a:gd name="connsiteX0" fmla="*/ 171450 w 1905000"/>
                <a:gd name="connsiteY0" fmla="*/ 76200 h 334775"/>
                <a:gd name="connsiteX1" fmla="*/ 19050 w 1905000"/>
                <a:gd name="connsiteY1" fmla="*/ 66675 h 334775"/>
                <a:gd name="connsiteX2" fmla="*/ 9525 w 1905000"/>
                <a:gd name="connsiteY2" fmla="*/ 104775 h 334775"/>
                <a:gd name="connsiteX3" fmla="*/ 0 w 1905000"/>
                <a:gd name="connsiteY3" fmla="*/ 133350 h 334775"/>
                <a:gd name="connsiteX4" fmla="*/ 47625 w 1905000"/>
                <a:gd name="connsiteY4" fmla="*/ 228600 h 334775"/>
                <a:gd name="connsiteX5" fmla="*/ 76200 w 1905000"/>
                <a:gd name="connsiteY5" fmla="*/ 247650 h 334775"/>
                <a:gd name="connsiteX6" fmla="*/ 104775 w 1905000"/>
                <a:gd name="connsiteY6" fmla="*/ 276225 h 334775"/>
                <a:gd name="connsiteX7" fmla="*/ 161925 w 1905000"/>
                <a:gd name="connsiteY7" fmla="*/ 314325 h 334775"/>
                <a:gd name="connsiteX8" fmla="*/ 238125 w 1905000"/>
                <a:gd name="connsiteY8" fmla="*/ 333375 h 334775"/>
                <a:gd name="connsiteX9" fmla="*/ 933450 w 1905000"/>
                <a:gd name="connsiteY9" fmla="*/ 314325 h 334775"/>
                <a:gd name="connsiteX10" fmla="*/ 1047750 w 1905000"/>
                <a:gd name="connsiteY10" fmla="*/ 295275 h 334775"/>
                <a:gd name="connsiteX11" fmla="*/ 1200150 w 1905000"/>
                <a:gd name="connsiteY11" fmla="*/ 276225 h 334775"/>
                <a:gd name="connsiteX12" fmla="*/ 1295400 w 1905000"/>
                <a:gd name="connsiteY12" fmla="*/ 257175 h 334775"/>
                <a:gd name="connsiteX13" fmla="*/ 1323975 w 1905000"/>
                <a:gd name="connsiteY13" fmla="*/ 247650 h 334775"/>
                <a:gd name="connsiteX14" fmla="*/ 1885950 w 1905000"/>
                <a:gd name="connsiteY14" fmla="*/ 238125 h 334775"/>
                <a:gd name="connsiteX15" fmla="*/ 1905000 w 1905000"/>
                <a:gd name="connsiteY15" fmla="*/ 171450 h 334775"/>
                <a:gd name="connsiteX16" fmla="*/ 1895475 w 1905000"/>
                <a:gd name="connsiteY16" fmla="*/ 133350 h 334775"/>
                <a:gd name="connsiteX17" fmla="*/ 1866900 w 1905000"/>
                <a:gd name="connsiteY17" fmla="*/ 104775 h 334775"/>
                <a:gd name="connsiteX18" fmla="*/ 1809750 w 1905000"/>
                <a:gd name="connsiteY18" fmla="*/ 66675 h 334775"/>
                <a:gd name="connsiteX19" fmla="*/ 1781175 w 1905000"/>
                <a:gd name="connsiteY19" fmla="*/ 38100 h 334775"/>
                <a:gd name="connsiteX20" fmla="*/ 1714500 w 1905000"/>
                <a:gd name="connsiteY20" fmla="*/ 19050 h 334775"/>
                <a:gd name="connsiteX21" fmla="*/ 1685925 w 1905000"/>
                <a:gd name="connsiteY21" fmla="*/ 9525 h 334775"/>
                <a:gd name="connsiteX22" fmla="*/ 1333500 w 1905000"/>
                <a:gd name="connsiteY22" fmla="*/ 0 h 334775"/>
                <a:gd name="connsiteX23" fmla="*/ 1095375 w 1905000"/>
                <a:gd name="connsiteY23" fmla="*/ 9525 h 334775"/>
                <a:gd name="connsiteX24" fmla="*/ 1057275 w 1905000"/>
                <a:gd name="connsiteY24" fmla="*/ 19050 h 334775"/>
                <a:gd name="connsiteX25" fmla="*/ 1000125 w 1905000"/>
                <a:gd name="connsiteY25" fmla="*/ 28575 h 334775"/>
                <a:gd name="connsiteX26" fmla="*/ 685800 w 1905000"/>
                <a:gd name="connsiteY26" fmla="*/ 19050 h 334775"/>
                <a:gd name="connsiteX27" fmla="*/ 628650 w 1905000"/>
                <a:gd name="connsiteY27" fmla="*/ 9525 h 334775"/>
                <a:gd name="connsiteX28" fmla="*/ 495300 w 1905000"/>
                <a:gd name="connsiteY28" fmla="*/ 0 h 334775"/>
                <a:gd name="connsiteX29" fmla="*/ 295275 w 1905000"/>
                <a:gd name="connsiteY29" fmla="*/ 9525 h 334775"/>
                <a:gd name="connsiteX30" fmla="*/ 238125 w 1905000"/>
                <a:gd name="connsiteY30" fmla="*/ 38100 h 334775"/>
                <a:gd name="connsiteX31" fmla="*/ 180975 w 1905000"/>
                <a:gd name="connsiteY31" fmla="*/ 57150 h 334775"/>
                <a:gd name="connsiteX32" fmla="*/ 171450 w 1905000"/>
                <a:gd name="connsiteY32" fmla="*/ 76200 h 3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05000" h="334775">
                  <a:moveTo>
                    <a:pt x="171450" y="76200"/>
                  </a:moveTo>
                  <a:cubicBezTo>
                    <a:pt x="57262" y="53362"/>
                    <a:pt x="108138" y="51827"/>
                    <a:pt x="19050" y="66675"/>
                  </a:cubicBezTo>
                  <a:cubicBezTo>
                    <a:pt x="15875" y="79375"/>
                    <a:pt x="13121" y="92188"/>
                    <a:pt x="9525" y="104775"/>
                  </a:cubicBezTo>
                  <a:cubicBezTo>
                    <a:pt x="6767" y="114429"/>
                    <a:pt x="0" y="123310"/>
                    <a:pt x="0" y="133350"/>
                  </a:cubicBezTo>
                  <a:cubicBezTo>
                    <a:pt x="0" y="161996"/>
                    <a:pt x="28634" y="215939"/>
                    <a:pt x="47625" y="228600"/>
                  </a:cubicBezTo>
                  <a:cubicBezTo>
                    <a:pt x="57150" y="234950"/>
                    <a:pt x="67406" y="240321"/>
                    <a:pt x="76200" y="247650"/>
                  </a:cubicBezTo>
                  <a:cubicBezTo>
                    <a:pt x="86548" y="256274"/>
                    <a:pt x="94142" y="267955"/>
                    <a:pt x="104775" y="276225"/>
                  </a:cubicBezTo>
                  <a:cubicBezTo>
                    <a:pt x="122847" y="290281"/>
                    <a:pt x="139474" y="309835"/>
                    <a:pt x="161925" y="314325"/>
                  </a:cubicBezTo>
                  <a:cubicBezTo>
                    <a:pt x="219395" y="325819"/>
                    <a:pt x="194191" y="318730"/>
                    <a:pt x="238125" y="333375"/>
                  </a:cubicBezTo>
                  <a:cubicBezTo>
                    <a:pt x="243477" y="333284"/>
                    <a:pt x="756220" y="334775"/>
                    <a:pt x="933450" y="314325"/>
                  </a:cubicBezTo>
                  <a:cubicBezTo>
                    <a:pt x="971821" y="309898"/>
                    <a:pt x="1009316" y="299118"/>
                    <a:pt x="1047750" y="295275"/>
                  </a:cubicBezTo>
                  <a:cubicBezTo>
                    <a:pt x="1127354" y="287315"/>
                    <a:pt x="1132627" y="288886"/>
                    <a:pt x="1200150" y="276225"/>
                  </a:cubicBezTo>
                  <a:cubicBezTo>
                    <a:pt x="1231974" y="270258"/>
                    <a:pt x="1264683" y="267414"/>
                    <a:pt x="1295400" y="257175"/>
                  </a:cubicBezTo>
                  <a:cubicBezTo>
                    <a:pt x="1304925" y="254000"/>
                    <a:pt x="1313940" y="247974"/>
                    <a:pt x="1323975" y="247650"/>
                  </a:cubicBezTo>
                  <a:cubicBezTo>
                    <a:pt x="1511230" y="241610"/>
                    <a:pt x="1698625" y="241300"/>
                    <a:pt x="1885950" y="238125"/>
                  </a:cubicBezTo>
                  <a:cubicBezTo>
                    <a:pt x="1890442" y="224650"/>
                    <a:pt x="1905000" y="183410"/>
                    <a:pt x="1905000" y="171450"/>
                  </a:cubicBezTo>
                  <a:cubicBezTo>
                    <a:pt x="1905000" y="158359"/>
                    <a:pt x="1901970" y="144716"/>
                    <a:pt x="1895475" y="133350"/>
                  </a:cubicBezTo>
                  <a:cubicBezTo>
                    <a:pt x="1888792" y="121654"/>
                    <a:pt x="1877533" y="113045"/>
                    <a:pt x="1866900" y="104775"/>
                  </a:cubicBezTo>
                  <a:cubicBezTo>
                    <a:pt x="1848828" y="90719"/>
                    <a:pt x="1825939" y="82864"/>
                    <a:pt x="1809750" y="66675"/>
                  </a:cubicBezTo>
                  <a:cubicBezTo>
                    <a:pt x="1800225" y="57150"/>
                    <a:pt x="1792383" y="45572"/>
                    <a:pt x="1781175" y="38100"/>
                  </a:cubicBezTo>
                  <a:cubicBezTo>
                    <a:pt x="1772611" y="32391"/>
                    <a:pt x="1720057" y="20638"/>
                    <a:pt x="1714500" y="19050"/>
                  </a:cubicBezTo>
                  <a:cubicBezTo>
                    <a:pt x="1704846" y="16292"/>
                    <a:pt x="1695953" y="10026"/>
                    <a:pt x="1685925" y="9525"/>
                  </a:cubicBezTo>
                  <a:cubicBezTo>
                    <a:pt x="1568554" y="3656"/>
                    <a:pt x="1450975" y="3175"/>
                    <a:pt x="1333500" y="0"/>
                  </a:cubicBezTo>
                  <a:cubicBezTo>
                    <a:pt x="1254125" y="3175"/>
                    <a:pt x="1174625" y="4059"/>
                    <a:pt x="1095375" y="9525"/>
                  </a:cubicBezTo>
                  <a:cubicBezTo>
                    <a:pt x="1082315" y="10426"/>
                    <a:pt x="1070112" y="16483"/>
                    <a:pt x="1057275" y="19050"/>
                  </a:cubicBezTo>
                  <a:cubicBezTo>
                    <a:pt x="1038337" y="22838"/>
                    <a:pt x="1019175" y="25400"/>
                    <a:pt x="1000125" y="28575"/>
                  </a:cubicBezTo>
                  <a:cubicBezTo>
                    <a:pt x="895350" y="25400"/>
                    <a:pt x="790486" y="24418"/>
                    <a:pt x="685800" y="19050"/>
                  </a:cubicBezTo>
                  <a:cubicBezTo>
                    <a:pt x="666513" y="18061"/>
                    <a:pt x="647867" y="11447"/>
                    <a:pt x="628650" y="9525"/>
                  </a:cubicBezTo>
                  <a:cubicBezTo>
                    <a:pt x="584308" y="5091"/>
                    <a:pt x="539750" y="3175"/>
                    <a:pt x="495300" y="0"/>
                  </a:cubicBezTo>
                  <a:cubicBezTo>
                    <a:pt x="428625" y="3175"/>
                    <a:pt x="361795" y="3982"/>
                    <a:pt x="295275" y="9525"/>
                  </a:cubicBezTo>
                  <a:cubicBezTo>
                    <a:pt x="263209" y="12197"/>
                    <a:pt x="266651" y="25422"/>
                    <a:pt x="238125" y="38100"/>
                  </a:cubicBezTo>
                  <a:cubicBezTo>
                    <a:pt x="219775" y="46255"/>
                    <a:pt x="180975" y="57150"/>
                    <a:pt x="180975" y="57150"/>
                  </a:cubicBezTo>
                  <a:lnTo>
                    <a:pt x="171450" y="76200"/>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对错不是唯一标准！</a:t>
            </a:r>
            <a:endParaRPr lang="en-US" altLang="zh-CN" dirty="0" smtClean="0"/>
          </a:p>
          <a:p>
            <a:pPr lvl="1"/>
            <a:r>
              <a:rPr lang="zh-CN" altLang="en-US" dirty="0" smtClean="0"/>
              <a:t>以执行时间最短的程序为基准判分</a:t>
            </a:r>
            <a:endParaRPr lang="en-US" altLang="zh-CN" dirty="0" smtClean="0"/>
          </a:p>
          <a:p>
            <a:pPr lvl="1">
              <a:buNone/>
            </a:pPr>
            <a:endParaRPr lang="zh-CN" altLang="en-US" dirty="0"/>
          </a:p>
        </p:txBody>
      </p:sp>
      <p:pic>
        <p:nvPicPr>
          <p:cNvPr id="5" name="Picture 2"/>
          <p:cNvPicPr>
            <a:picLocks noChangeAspect="1" noChangeArrowheads="1"/>
          </p:cNvPicPr>
          <p:nvPr/>
        </p:nvPicPr>
        <p:blipFill>
          <a:blip r:embed="rId3" cstate="print"/>
          <a:srcRect/>
          <a:stretch>
            <a:fillRect/>
          </a:stretch>
        </p:blipFill>
        <p:spPr bwMode="auto">
          <a:xfrm>
            <a:off x="251520" y="2611338"/>
            <a:ext cx="4262698" cy="4130030"/>
          </a:xfrm>
          <a:prstGeom prst="rect">
            <a:avLst/>
          </a:prstGeom>
          <a:noFill/>
          <a:ln w="9525">
            <a:noFill/>
            <a:miter lim="800000"/>
            <a:headEnd/>
            <a:tailEnd/>
          </a:ln>
        </p:spPr>
      </p:pic>
      <p:sp>
        <p:nvSpPr>
          <p:cNvPr id="6" name="内容占位符 2"/>
          <p:cNvSpPr txBox="1">
            <a:spLocks/>
          </p:cNvSpPr>
          <p:nvPr/>
        </p:nvSpPr>
        <p:spPr>
          <a:xfrm>
            <a:off x="4644008" y="2780928"/>
            <a:ext cx="4499992" cy="4077071"/>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题目示例</a:t>
            </a:r>
            <a:endParaRPr kumimoji="0" lang="en-US" altLang="zh-CN" sz="32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endParaRPr>
          </a:p>
          <a:p>
            <a:pPr marL="742950" lvl="1" indent="-285750">
              <a:spcBef>
                <a:spcPct val="20000"/>
              </a:spcBef>
              <a:buFont typeface="Arial" pitchFamily="34" charset="0"/>
              <a:buChar char="–"/>
              <a:defRPr/>
            </a:pPr>
            <a:r>
              <a:rPr lang="zh-CN" altLang="en-US" sz="2400" dirty="0" smtClean="0">
                <a:latin typeface="微软雅黑" pitchFamily="34" charset="-122"/>
                <a:ea typeface="微软雅黑" pitchFamily="34" charset="-122"/>
              </a:rPr>
              <a:t>词频</a:t>
            </a:r>
            <a:r>
              <a:rPr lang="zh-CN" altLang="en-US" sz="2400" dirty="0" smtClean="0">
                <a:latin typeface="微软雅黑" pitchFamily="34" charset="-122"/>
                <a:ea typeface="微软雅黑" pitchFamily="34" charset="-122"/>
              </a:rPr>
              <a:t>统计（</a:t>
            </a:r>
            <a:r>
              <a:rPr lang="en-US" altLang="zh-CN" sz="2400" dirty="0" smtClean="0">
                <a:latin typeface="微软雅黑" pitchFamily="34" charset="-122"/>
                <a:ea typeface="微软雅黑" pitchFamily="34" charset="-122"/>
              </a:rPr>
              <a:t>2016</a:t>
            </a:r>
            <a:r>
              <a:rPr lang="zh-CN" altLang="en-US" sz="2400" dirty="0" smtClean="0">
                <a:latin typeface="微软雅黑" pitchFamily="34" charset="-122"/>
                <a:ea typeface="微软雅黑" pitchFamily="34" charset="-122"/>
              </a:rPr>
              <a:t>学年）</a:t>
            </a:r>
            <a:endParaRPr lang="en-US" altLang="zh-CN" sz="2400" dirty="0" smtClean="0">
              <a:latin typeface="微软雅黑" pitchFamily="34" charset="-122"/>
              <a:ea typeface="微软雅黑" pitchFamily="34" charset="-122"/>
            </a:endParaRPr>
          </a:p>
          <a:p>
            <a:pPr marL="742950" lvl="1" indent="-285750">
              <a:spcBef>
                <a:spcPct val="20000"/>
              </a:spcBef>
              <a:buFont typeface="Arial" pitchFamily="34" charset="0"/>
              <a:buChar char="–"/>
              <a:defRPr/>
            </a:pPr>
            <a:r>
              <a:rPr lang="zh-CN" altLang="en-US" sz="2400" dirty="0" smtClean="0">
                <a:latin typeface="微软雅黑" pitchFamily="34" charset="-122"/>
                <a:ea typeface="微软雅黑" pitchFamily="34" charset="-122"/>
              </a:rPr>
              <a:t>拼写检查（</a:t>
            </a:r>
            <a:r>
              <a:rPr lang="en-US" altLang="zh-CN" sz="2400" dirty="0" smtClean="0">
                <a:latin typeface="微软雅黑" pitchFamily="34" charset="-122"/>
                <a:ea typeface="微软雅黑" pitchFamily="34" charset="-122"/>
              </a:rPr>
              <a:t>2017</a:t>
            </a:r>
            <a:r>
              <a:rPr lang="zh-CN" altLang="en-US" sz="2400" dirty="0" smtClean="0">
                <a:latin typeface="微软雅黑" pitchFamily="34" charset="-122"/>
                <a:ea typeface="微软雅黑" pitchFamily="34" charset="-122"/>
              </a:rPr>
              <a:t>学年）</a:t>
            </a:r>
            <a:endParaRPr lang="en-US" altLang="zh-CN" sz="2400" dirty="0" smtClean="0">
              <a:latin typeface="微软雅黑" pitchFamily="34" charset="-122"/>
              <a:ea typeface="微软雅黑" pitchFamily="34" charset="-122"/>
            </a:endParaRPr>
          </a:p>
          <a:p>
            <a:pPr marL="742950" lvl="1" indent="-285750">
              <a:spcBef>
                <a:spcPct val="20000"/>
              </a:spcBef>
              <a:buFont typeface="Arial"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小说生成器（</a:t>
            </a:r>
            <a:r>
              <a:rPr kumimoji="0" lang="en-US" altLang="zh-CN"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2018</a:t>
            </a:r>
            <a:r>
              <a:rPr lang="zh-CN" altLang="en-US" sz="2400" dirty="0" smtClean="0">
                <a:latin typeface="微软雅黑" pitchFamily="34" charset="-122"/>
                <a:ea typeface="微软雅黑" pitchFamily="34" charset="-122"/>
              </a:rPr>
              <a:t>学年</a:t>
            </a:r>
            <a:r>
              <a:rPr kumimoji="0" lang="zh-CN" altLang="en-US"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3200" dirty="0" smtClean="0">
                <a:latin typeface="微软雅黑" pitchFamily="34" charset="-122"/>
                <a:ea typeface="微软雅黑" pitchFamily="34" charset="-122"/>
              </a:rPr>
              <a:t>得分排行榜</a:t>
            </a:r>
            <a:endParaRPr lang="en-US" altLang="zh-CN" sz="3200" dirty="0" smtClean="0">
              <a:latin typeface="微软雅黑" pitchFamily="34" charset="-122"/>
              <a:ea typeface="微软雅黑" pitchFamily="34" charset="-122"/>
            </a:endParaRPr>
          </a:p>
          <a:p>
            <a:pPr marL="742950" lvl="1" indent="-285750">
              <a:spcBef>
                <a:spcPct val="20000"/>
              </a:spcBef>
              <a:buFont typeface="Arial" pitchFamily="34" charset="0"/>
              <a:buChar char="–"/>
              <a:defRPr/>
            </a:pPr>
            <a:r>
              <a:rPr lang="zh-CN" altLang="en-US" sz="2400" dirty="0" smtClean="0">
                <a:latin typeface="微软雅黑" pitchFamily="34" charset="-122"/>
                <a:ea typeface="微软雅黑" pitchFamily="34" charset="-122"/>
              </a:rPr>
              <a:t>总分</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正确分</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性能分</a:t>
            </a:r>
            <a:endParaRPr lang="en-US" altLang="zh-CN" sz="2400" dirty="0" smtClean="0">
              <a:latin typeface="微软雅黑" pitchFamily="34" charset="-122"/>
              <a:ea typeface="微软雅黑" pitchFamily="34" charset="-122"/>
            </a:endParaRPr>
          </a:p>
          <a:p>
            <a:pPr marL="742950" lvl="1" indent="-285750">
              <a:spcBef>
                <a:spcPct val="20000"/>
              </a:spcBef>
              <a:buFont typeface="Arial" pitchFamily="34" charset="0"/>
              <a:buChar char="–"/>
              <a:defRPr/>
            </a:pPr>
            <a:r>
              <a:rPr lang="zh-CN" altLang="en-US" sz="2400" dirty="0" smtClean="0">
                <a:latin typeface="微软雅黑" pitchFamily="34" charset="-122"/>
                <a:ea typeface="微软雅黑" pitchFamily="34" charset="-122"/>
              </a:rPr>
              <a:t>利用竞争意识，不断尝试各种数据结构和算法优化程序</a:t>
            </a:r>
            <a:endParaRPr lang="en-US" altLang="zh-CN" sz="3200" dirty="0" smtClean="0">
              <a:latin typeface="微软雅黑" pitchFamily="34" charset="-122"/>
              <a:ea typeface="微软雅黑" pitchFamily="34" charset="-122"/>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7" name="矩形 6"/>
          <p:cNvSpPr/>
          <p:nvPr/>
        </p:nvSpPr>
        <p:spPr>
          <a:xfrm>
            <a:off x="5436096" y="3717032"/>
            <a:ext cx="3528392" cy="7920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3770513" y="1412776"/>
            <a:ext cx="432048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5" name="图示 14"/>
          <p:cNvGraphicFramePr/>
          <p:nvPr/>
        </p:nvGraphicFramePr>
        <p:xfrm>
          <a:off x="1173356" y="1044279"/>
          <a:ext cx="71430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右箭头 3"/>
          <p:cNvSpPr/>
          <p:nvPr/>
        </p:nvSpPr>
        <p:spPr>
          <a:xfrm>
            <a:off x="467544" y="1268760"/>
            <a:ext cx="504056" cy="5760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不仅仅对与错</a:t>
            </a:r>
            <a:endParaRPr lang="en-US" altLang="zh-CN" dirty="0" smtClean="0"/>
          </a:p>
        </p:txBody>
      </p:sp>
      <p:pic>
        <p:nvPicPr>
          <p:cNvPr id="37890" name="Picture 2"/>
          <p:cNvPicPr>
            <a:picLocks noChangeAspect="1" noChangeArrowheads="1"/>
          </p:cNvPicPr>
          <p:nvPr/>
        </p:nvPicPr>
        <p:blipFill>
          <a:blip r:embed="rId3" cstate="print"/>
          <a:srcRect/>
          <a:stretch>
            <a:fillRect/>
          </a:stretch>
        </p:blipFill>
        <p:spPr bwMode="auto">
          <a:xfrm>
            <a:off x="755576" y="2924944"/>
            <a:ext cx="4480835" cy="3143272"/>
          </a:xfrm>
          <a:prstGeom prst="rect">
            <a:avLst/>
          </a:prstGeom>
          <a:noFill/>
          <a:ln w="9525">
            <a:noFill/>
            <a:miter lim="800000"/>
            <a:headEnd/>
            <a:tailEnd/>
          </a:ln>
          <a:effectLst/>
        </p:spPr>
      </p:pic>
      <p:sp>
        <p:nvSpPr>
          <p:cNvPr id="8" name="TextBox 7"/>
          <p:cNvSpPr txBox="1"/>
          <p:nvPr/>
        </p:nvSpPr>
        <p:spPr>
          <a:xfrm>
            <a:off x="1259632" y="2348880"/>
            <a:ext cx="1643074" cy="369332"/>
          </a:xfrm>
          <a:prstGeom prst="rect">
            <a:avLst/>
          </a:prstGeom>
          <a:noFill/>
        </p:spPr>
        <p:txBody>
          <a:bodyPr wrap="square" rtlCol="0">
            <a:spAutoFit/>
          </a:bodyPr>
          <a:lstStyle/>
          <a:p>
            <a:r>
              <a:rPr lang="zh-CN" altLang="en-US" b="1" dirty="0" smtClean="0"/>
              <a:t>基本测评报告</a:t>
            </a:r>
            <a:endParaRPr lang="zh-CN" altLang="en-US" b="1" dirty="0"/>
          </a:p>
        </p:txBody>
      </p:sp>
      <p:sp>
        <p:nvSpPr>
          <p:cNvPr id="7" name="矩形 6"/>
          <p:cNvSpPr/>
          <p:nvPr/>
        </p:nvSpPr>
        <p:spPr>
          <a:xfrm>
            <a:off x="5940152" y="3429000"/>
            <a:ext cx="2592288" cy="1323439"/>
          </a:xfrm>
          <a:prstGeom prst="rect">
            <a:avLst/>
          </a:prstGeom>
        </p:spPr>
        <p:txBody>
          <a:bodyPr wrap="square">
            <a:spAutoFit/>
          </a:bodyPr>
          <a:lstStyle/>
          <a:p>
            <a:pPr algn="ctr"/>
            <a:r>
              <a:rPr lang="zh-CN" altLang="en-US" sz="2000" dirty="0" smtClean="0">
                <a:latin typeface="微软雅黑" pitchFamily="34" charset="-122"/>
                <a:ea typeface="微软雅黑" pitchFamily="34" charset="-122"/>
              </a:rPr>
              <a:t>测试数据中包括了正常情况和边界等异常情况，使学生体会到工程编码要求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不仅仅对与错</a:t>
            </a:r>
            <a:endParaRPr lang="en-US" altLang="zh-CN" dirty="0" smtClean="0"/>
          </a:p>
        </p:txBody>
      </p:sp>
      <p:pic>
        <p:nvPicPr>
          <p:cNvPr id="37891" name="Picture 3"/>
          <p:cNvPicPr>
            <a:picLocks noChangeAspect="1" noChangeArrowheads="1"/>
          </p:cNvPicPr>
          <p:nvPr/>
        </p:nvPicPr>
        <p:blipFill>
          <a:blip r:embed="rId3" cstate="print"/>
          <a:srcRect/>
          <a:stretch>
            <a:fillRect/>
          </a:stretch>
        </p:blipFill>
        <p:spPr bwMode="auto">
          <a:xfrm>
            <a:off x="214282" y="2071678"/>
            <a:ext cx="3786214" cy="2347173"/>
          </a:xfrm>
          <a:prstGeom prst="rect">
            <a:avLst/>
          </a:prstGeom>
          <a:noFill/>
          <a:ln w="9525">
            <a:noFill/>
            <a:miter lim="800000"/>
            <a:headEnd/>
            <a:tailEnd/>
          </a:ln>
          <a:effectLst/>
        </p:spPr>
      </p:pic>
      <p:pic>
        <p:nvPicPr>
          <p:cNvPr id="38914" name="Picture 2"/>
          <p:cNvPicPr>
            <a:picLocks noChangeAspect="1" noChangeArrowheads="1"/>
          </p:cNvPicPr>
          <p:nvPr/>
        </p:nvPicPr>
        <p:blipFill>
          <a:blip r:embed="rId4" cstate="print"/>
          <a:srcRect/>
          <a:stretch>
            <a:fillRect/>
          </a:stretch>
        </p:blipFill>
        <p:spPr bwMode="auto">
          <a:xfrm>
            <a:off x="4429124" y="2071678"/>
            <a:ext cx="3357586" cy="4765379"/>
          </a:xfrm>
          <a:prstGeom prst="rect">
            <a:avLst/>
          </a:prstGeom>
          <a:noFill/>
          <a:ln w="9525">
            <a:noFill/>
            <a:miter lim="800000"/>
            <a:headEnd/>
            <a:tailEnd/>
          </a:ln>
          <a:effectLst/>
        </p:spPr>
      </p:pic>
      <p:pic>
        <p:nvPicPr>
          <p:cNvPr id="38916" name="Picture 4"/>
          <p:cNvPicPr>
            <a:picLocks noChangeAspect="1" noChangeArrowheads="1"/>
          </p:cNvPicPr>
          <p:nvPr/>
        </p:nvPicPr>
        <p:blipFill>
          <a:blip r:embed="rId5" cstate="print"/>
          <a:srcRect/>
          <a:stretch>
            <a:fillRect/>
          </a:stretch>
        </p:blipFill>
        <p:spPr bwMode="auto">
          <a:xfrm>
            <a:off x="357158" y="4488610"/>
            <a:ext cx="2928926" cy="2369390"/>
          </a:xfrm>
          <a:prstGeom prst="rect">
            <a:avLst/>
          </a:prstGeom>
          <a:noFill/>
          <a:ln w="9525">
            <a:noFill/>
            <a:miter lim="800000"/>
            <a:headEnd/>
            <a:tailEnd/>
          </a:ln>
          <a:effectLst/>
        </p:spPr>
      </p:pic>
      <p:sp>
        <p:nvSpPr>
          <p:cNvPr id="9" name="任意多边形 8"/>
          <p:cNvSpPr/>
          <p:nvPr/>
        </p:nvSpPr>
        <p:spPr>
          <a:xfrm>
            <a:off x="73672" y="1998663"/>
            <a:ext cx="711142" cy="334962"/>
          </a:xfrm>
          <a:custGeom>
            <a:avLst/>
            <a:gdLst>
              <a:gd name="connsiteX0" fmla="*/ 154928 w 711142"/>
              <a:gd name="connsiteY0" fmla="*/ 1587 h 334962"/>
              <a:gd name="connsiteX1" fmla="*/ 97778 w 711142"/>
              <a:gd name="connsiteY1" fmla="*/ 49212 h 334962"/>
              <a:gd name="connsiteX2" fmla="*/ 50153 w 711142"/>
              <a:gd name="connsiteY2" fmla="*/ 106362 h 334962"/>
              <a:gd name="connsiteX3" fmla="*/ 40628 w 711142"/>
              <a:gd name="connsiteY3" fmla="*/ 134937 h 334962"/>
              <a:gd name="connsiteX4" fmla="*/ 21578 w 711142"/>
              <a:gd name="connsiteY4" fmla="*/ 163512 h 334962"/>
              <a:gd name="connsiteX5" fmla="*/ 2528 w 711142"/>
              <a:gd name="connsiteY5" fmla="*/ 220662 h 334962"/>
              <a:gd name="connsiteX6" fmla="*/ 12053 w 711142"/>
              <a:gd name="connsiteY6" fmla="*/ 287337 h 334962"/>
              <a:gd name="connsiteX7" fmla="*/ 145403 w 711142"/>
              <a:gd name="connsiteY7" fmla="*/ 334962 h 334962"/>
              <a:gd name="connsiteX8" fmla="*/ 335903 w 711142"/>
              <a:gd name="connsiteY8" fmla="*/ 325437 h 334962"/>
              <a:gd name="connsiteX9" fmla="*/ 364478 w 711142"/>
              <a:gd name="connsiteY9" fmla="*/ 315912 h 334962"/>
              <a:gd name="connsiteX10" fmla="*/ 421628 w 711142"/>
              <a:gd name="connsiteY10" fmla="*/ 306387 h 334962"/>
              <a:gd name="connsiteX11" fmla="*/ 516878 w 711142"/>
              <a:gd name="connsiteY11" fmla="*/ 277812 h 334962"/>
              <a:gd name="connsiteX12" fmla="*/ 669278 w 711142"/>
              <a:gd name="connsiteY12" fmla="*/ 268287 h 334962"/>
              <a:gd name="connsiteX13" fmla="*/ 707378 w 711142"/>
              <a:gd name="connsiteY13" fmla="*/ 211137 h 334962"/>
              <a:gd name="connsiteX14" fmla="*/ 697853 w 711142"/>
              <a:gd name="connsiteY14" fmla="*/ 153987 h 334962"/>
              <a:gd name="connsiteX15" fmla="*/ 678803 w 711142"/>
              <a:gd name="connsiteY15" fmla="*/ 125412 h 334962"/>
              <a:gd name="connsiteX16" fmla="*/ 621653 w 711142"/>
              <a:gd name="connsiteY16" fmla="*/ 77787 h 334962"/>
              <a:gd name="connsiteX17" fmla="*/ 583553 w 711142"/>
              <a:gd name="connsiteY17" fmla="*/ 68262 h 334962"/>
              <a:gd name="connsiteX18" fmla="*/ 526403 w 711142"/>
              <a:gd name="connsiteY18" fmla="*/ 49212 h 334962"/>
              <a:gd name="connsiteX19" fmla="*/ 488303 w 711142"/>
              <a:gd name="connsiteY19" fmla="*/ 39687 h 334962"/>
              <a:gd name="connsiteX20" fmla="*/ 431153 w 711142"/>
              <a:gd name="connsiteY20" fmla="*/ 20637 h 334962"/>
              <a:gd name="connsiteX21" fmla="*/ 259703 w 711142"/>
              <a:gd name="connsiteY21" fmla="*/ 30162 h 334962"/>
              <a:gd name="connsiteX22" fmla="*/ 193028 w 711142"/>
              <a:gd name="connsiteY22" fmla="*/ 39687 h 334962"/>
              <a:gd name="connsiteX23" fmla="*/ 154928 w 711142"/>
              <a:gd name="connsiteY23" fmla="*/ 1587 h 33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142" h="334962">
                <a:moveTo>
                  <a:pt x="154928" y="1587"/>
                </a:moveTo>
                <a:cubicBezTo>
                  <a:pt x="139053" y="3175"/>
                  <a:pt x="120697" y="21710"/>
                  <a:pt x="97778" y="49212"/>
                </a:cubicBezTo>
                <a:cubicBezTo>
                  <a:pt x="31473" y="128778"/>
                  <a:pt x="133635" y="22880"/>
                  <a:pt x="50153" y="106362"/>
                </a:cubicBezTo>
                <a:cubicBezTo>
                  <a:pt x="46978" y="115887"/>
                  <a:pt x="45118" y="125957"/>
                  <a:pt x="40628" y="134937"/>
                </a:cubicBezTo>
                <a:cubicBezTo>
                  <a:pt x="35508" y="145176"/>
                  <a:pt x="26227" y="153051"/>
                  <a:pt x="21578" y="163512"/>
                </a:cubicBezTo>
                <a:cubicBezTo>
                  <a:pt x="13423" y="181862"/>
                  <a:pt x="2528" y="220662"/>
                  <a:pt x="2528" y="220662"/>
                </a:cubicBezTo>
                <a:cubicBezTo>
                  <a:pt x="5703" y="242887"/>
                  <a:pt x="0" y="268396"/>
                  <a:pt x="12053" y="287337"/>
                </a:cubicBezTo>
                <a:cubicBezTo>
                  <a:pt x="41431" y="333502"/>
                  <a:pt x="101347" y="329455"/>
                  <a:pt x="145403" y="334962"/>
                </a:cubicBezTo>
                <a:cubicBezTo>
                  <a:pt x="208903" y="331787"/>
                  <a:pt x="272563" y="330945"/>
                  <a:pt x="335903" y="325437"/>
                </a:cubicBezTo>
                <a:cubicBezTo>
                  <a:pt x="345905" y="324567"/>
                  <a:pt x="354677" y="318090"/>
                  <a:pt x="364478" y="315912"/>
                </a:cubicBezTo>
                <a:cubicBezTo>
                  <a:pt x="383331" y="311722"/>
                  <a:pt x="402578" y="309562"/>
                  <a:pt x="421628" y="306387"/>
                </a:cubicBezTo>
                <a:cubicBezTo>
                  <a:pt x="434417" y="302124"/>
                  <a:pt x="496313" y="279868"/>
                  <a:pt x="516878" y="277812"/>
                </a:cubicBezTo>
                <a:cubicBezTo>
                  <a:pt x="567525" y="272747"/>
                  <a:pt x="618478" y="271462"/>
                  <a:pt x="669278" y="268287"/>
                </a:cubicBezTo>
                <a:cubicBezTo>
                  <a:pt x="681978" y="249237"/>
                  <a:pt x="711142" y="233721"/>
                  <a:pt x="707378" y="211137"/>
                </a:cubicBezTo>
                <a:cubicBezTo>
                  <a:pt x="704203" y="192087"/>
                  <a:pt x="703960" y="172309"/>
                  <a:pt x="697853" y="153987"/>
                </a:cubicBezTo>
                <a:cubicBezTo>
                  <a:pt x="694233" y="143127"/>
                  <a:pt x="686132" y="134206"/>
                  <a:pt x="678803" y="125412"/>
                </a:cubicBezTo>
                <a:cubicBezTo>
                  <a:pt x="666089" y="110155"/>
                  <a:pt x="641078" y="86112"/>
                  <a:pt x="621653" y="77787"/>
                </a:cubicBezTo>
                <a:cubicBezTo>
                  <a:pt x="609621" y="72630"/>
                  <a:pt x="596092" y="72024"/>
                  <a:pt x="583553" y="68262"/>
                </a:cubicBezTo>
                <a:cubicBezTo>
                  <a:pt x="564319" y="62492"/>
                  <a:pt x="545453" y="55562"/>
                  <a:pt x="526403" y="49212"/>
                </a:cubicBezTo>
                <a:cubicBezTo>
                  <a:pt x="513984" y="45072"/>
                  <a:pt x="500842" y="43449"/>
                  <a:pt x="488303" y="39687"/>
                </a:cubicBezTo>
                <a:cubicBezTo>
                  <a:pt x="469069" y="33917"/>
                  <a:pt x="431153" y="20637"/>
                  <a:pt x="431153" y="20637"/>
                </a:cubicBezTo>
                <a:cubicBezTo>
                  <a:pt x="374003" y="23812"/>
                  <a:pt x="316759" y="25598"/>
                  <a:pt x="259703" y="30162"/>
                </a:cubicBezTo>
                <a:cubicBezTo>
                  <a:pt x="237324" y="31952"/>
                  <a:pt x="215043" y="35284"/>
                  <a:pt x="193028" y="39687"/>
                </a:cubicBezTo>
                <a:cubicBezTo>
                  <a:pt x="140383" y="50216"/>
                  <a:pt x="170803" y="0"/>
                  <a:pt x="154928" y="158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4282" y="4429132"/>
            <a:ext cx="845466" cy="263524"/>
          </a:xfrm>
          <a:custGeom>
            <a:avLst/>
            <a:gdLst>
              <a:gd name="connsiteX0" fmla="*/ 154928 w 711142"/>
              <a:gd name="connsiteY0" fmla="*/ 1587 h 334962"/>
              <a:gd name="connsiteX1" fmla="*/ 97778 w 711142"/>
              <a:gd name="connsiteY1" fmla="*/ 49212 h 334962"/>
              <a:gd name="connsiteX2" fmla="*/ 50153 w 711142"/>
              <a:gd name="connsiteY2" fmla="*/ 106362 h 334962"/>
              <a:gd name="connsiteX3" fmla="*/ 40628 w 711142"/>
              <a:gd name="connsiteY3" fmla="*/ 134937 h 334962"/>
              <a:gd name="connsiteX4" fmla="*/ 21578 w 711142"/>
              <a:gd name="connsiteY4" fmla="*/ 163512 h 334962"/>
              <a:gd name="connsiteX5" fmla="*/ 2528 w 711142"/>
              <a:gd name="connsiteY5" fmla="*/ 220662 h 334962"/>
              <a:gd name="connsiteX6" fmla="*/ 12053 w 711142"/>
              <a:gd name="connsiteY6" fmla="*/ 287337 h 334962"/>
              <a:gd name="connsiteX7" fmla="*/ 145403 w 711142"/>
              <a:gd name="connsiteY7" fmla="*/ 334962 h 334962"/>
              <a:gd name="connsiteX8" fmla="*/ 335903 w 711142"/>
              <a:gd name="connsiteY8" fmla="*/ 325437 h 334962"/>
              <a:gd name="connsiteX9" fmla="*/ 364478 w 711142"/>
              <a:gd name="connsiteY9" fmla="*/ 315912 h 334962"/>
              <a:gd name="connsiteX10" fmla="*/ 421628 w 711142"/>
              <a:gd name="connsiteY10" fmla="*/ 306387 h 334962"/>
              <a:gd name="connsiteX11" fmla="*/ 516878 w 711142"/>
              <a:gd name="connsiteY11" fmla="*/ 277812 h 334962"/>
              <a:gd name="connsiteX12" fmla="*/ 669278 w 711142"/>
              <a:gd name="connsiteY12" fmla="*/ 268287 h 334962"/>
              <a:gd name="connsiteX13" fmla="*/ 707378 w 711142"/>
              <a:gd name="connsiteY13" fmla="*/ 211137 h 334962"/>
              <a:gd name="connsiteX14" fmla="*/ 697853 w 711142"/>
              <a:gd name="connsiteY14" fmla="*/ 153987 h 334962"/>
              <a:gd name="connsiteX15" fmla="*/ 678803 w 711142"/>
              <a:gd name="connsiteY15" fmla="*/ 125412 h 334962"/>
              <a:gd name="connsiteX16" fmla="*/ 621653 w 711142"/>
              <a:gd name="connsiteY16" fmla="*/ 77787 h 334962"/>
              <a:gd name="connsiteX17" fmla="*/ 583553 w 711142"/>
              <a:gd name="connsiteY17" fmla="*/ 68262 h 334962"/>
              <a:gd name="connsiteX18" fmla="*/ 526403 w 711142"/>
              <a:gd name="connsiteY18" fmla="*/ 49212 h 334962"/>
              <a:gd name="connsiteX19" fmla="*/ 488303 w 711142"/>
              <a:gd name="connsiteY19" fmla="*/ 39687 h 334962"/>
              <a:gd name="connsiteX20" fmla="*/ 431153 w 711142"/>
              <a:gd name="connsiteY20" fmla="*/ 20637 h 334962"/>
              <a:gd name="connsiteX21" fmla="*/ 259703 w 711142"/>
              <a:gd name="connsiteY21" fmla="*/ 30162 h 334962"/>
              <a:gd name="connsiteX22" fmla="*/ 193028 w 711142"/>
              <a:gd name="connsiteY22" fmla="*/ 39687 h 334962"/>
              <a:gd name="connsiteX23" fmla="*/ 154928 w 711142"/>
              <a:gd name="connsiteY23" fmla="*/ 1587 h 33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142" h="334962">
                <a:moveTo>
                  <a:pt x="154928" y="1587"/>
                </a:moveTo>
                <a:cubicBezTo>
                  <a:pt x="139053" y="3175"/>
                  <a:pt x="120697" y="21710"/>
                  <a:pt x="97778" y="49212"/>
                </a:cubicBezTo>
                <a:cubicBezTo>
                  <a:pt x="31473" y="128778"/>
                  <a:pt x="133635" y="22880"/>
                  <a:pt x="50153" y="106362"/>
                </a:cubicBezTo>
                <a:cubicBezTo>
                  <a:pt x="46978" y="115887"/>
                  <a:pt x="45118" y="125957"/>
                  <a:pt x="40628" y="134937"/>
                </a:cubicBezTo>
                <a:cubicBezTo>
                  <a:pt x="35508" y="145176"/>
                  <a:pt x="26227" y="153051"/>
                  <a:pt x="21578" y="163512"/>
                </a:cubicBezTo>
                <a:cubicBezTo>
                  <a:pt x="13423" y="181862"/>
                  <a:pt x="2528" y="220662"/>
                  <a:pt x="2528" y="220662"/>
                </a:cubicBezTo>
                <a:cubicBezTo>
                  <a:pt x="5703" y="242887"/>
                  <a:pt x="0" y="268396"/>
                  <a:pt x="12053" y="287337"/>
                </a:cubicBezTo>
                <a:cubicBezTo>
                  <a:pt x="41431" y="333502"/>
                  <a:pt x="101347" y="329455"/>
                  <a:pt x="145403" y="334962"/>
                </a:cubicBezTo>
                <a:cubicBezTo>
                  <a:pt x="208903" y="331787"/>
                  <a:pt x="272563" y="330945"/>
                  <a:pt x="335903" y="325437"/>
                </a:cubicBezTo>
                <a:cubicBezTo>
                  <a:pt x="345905" y="324567"/>
                  <a:pt x="354677" y="318090"/>
                  <a:pt x="364478" y="315912"/>
                </a:cubicBezTo>
                <a:cubicBezTo>
                  <a:pt x="383331" y="311722"/>
                  <a:pt x="402578" y="309562"/>
                  <a:pt x="421628" y="306387"/>
                </a:cubicBezTo>
                <a:cubicBezTo>
                  <a:pt x="434417" y="302124"/>
                  <a:pt x="496313" y="279868"/>
                  <a:pt x="516878" y="277812"/>
                </a:cubicBezTo>
                <a:cubicBezTo>
                  <a:pt x="567525" y="272747"/>
                  <a:pt x="618478" y="271462"/>
                  <a:pt x="669278" y="268287"/>
                </a:cubicBezTo>
                <a:cubicBezTo>
                  <a:pt x="681978" y="249237"/>
                  <a:pt x="711142" y="233721"/>
                  <a:pt x="707378" y="211137"/>
                </a:cubicBezTo>
                <a:cubicBezTo>
                  <a:pt x="704203" y="192087"/>
                  <a:pt x="703960" y="172309"/>
                  <a:pt x="697853" y="153987"/>
                </a:cubicBezTo>
                <a:cubicBezTo>
                  <a:pt x="694233" y="143127"/>
                  <a:pt x="686132" y="134206"/>
                  <a:pt x="678803" y="125412"/>
                </a:cubicBezTo>
                <a:cubicBezTo>
                  <a:pt x="666089" y="110155"/>
                  <a:pt x="641078" y="86112"/>
                  <a:pt x="621653" y="77787"/>
                </a:cubicBezTo>
                <a:cubicBezTo>
                  <a:pt x="609621" y="72630"/>
                  <a:pt x="596092" y="72024"/>
                  <a:pt x="583553" y="68262"/>
                </a:cubicBezTo>
                <a:cubicBezTo>
                  <a:pt x="564319" y="62492"/>
                  <a:pt x="545453" y="55562"/>
                  <a:pt x="526403" y="49212"/>
                </a:cubicBezTo>
                <a:cubicBezTo>
                  <a:pt x="513984" y="45072"/>
                  <a:pt x="500842" y="43449"/>
                  <a:pt x="488303" y="39687"/>
                </a:cubicBezTo>
                <a:cubicBezTo>
                  <a:pt x="469069" y="33917"/>
                  <a:pt x="431153" y="20637"/>
                  <a:pt x="431153" y="20637"/>
                </a:cubicBezTo>
                <a:cubicBezTo>
                  <a:pt x="374003" y="23812"/>
                  <a:pt x="316759" y="25598"/>
                  <a:pt x="259703" y="30162"/>
                </a:cubicBezTo>
                <a:cubicBezTo>
                  <a:pt x="237324" y="31952"/>
                  <a:pt x="215043" y="35284"/>
                  <a:pt x="193028" y="39687"/>
                </a:cubicBezTo>
                <a:cubicBezTo>
                  <a:pt x="140383" y="50216"/>
                  <a:pt x="170803" y="0"/>
                  <a:pt x="154928" y="158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286248" y="2000240"/>
            <a:ext cx="711142" cy="285752"/>
          </a:xfrm>
          <a:custGeom>
            <a:avLst/>
            <a:gdLst>
              <a:gd name="connsiteX0" fmla="*/ 154928 w 711142"/>
              <a:gd name="connsiteY0" fmla="*/ 1587 h 334962"/>
              <a:gd name="connsiteX1" fmla="*/ 97778 w 711142"/>
              <a:gd name="connsiteY1" fmla="*/ 49212 h 334962"/>
              <a:gd name="connsiteX2" fmla="*/ 50153 w 711142"/>
              <a:gd name="connsiteY2" fmla="*/ 106362 h 334962"/>
              <a:gd name="connsiteX3" fmla="*/ 40628 w 711142"/>
              <a:gd name="connsiteY3" fmla="*/ 134937 h 334962"/>
              <a:gd name="connsiteX4" fmla="*/ 21578 w 711142"/>
              <a:gd name="connsiteY4" fmla="*/ 163512 h 334962"/>
              <a:gd name="connsiteX5" fmla="*/ 2528 w 711142"/>
              <a:gd name="connsiteY5" fmla="*/ 220662 h 334962"/>
              <a:gd name="connsiteX6" fmla="*/ 12053 w 711142"/>
              <a:gd name="connsiteY6" fmla="*/ 287337 h 334962"/>
              <a:gd name="connsiteX7" fmla="*/ 145403 w 711142"/>
              <a:gd name="connsiteY7" fmla="*/ 334962 h 334962"/>
              <a:gd name="connsiteX8" fmla="*/ 335903 w 711142"/>
              <a:gd name="connsiteY8" fmla="*/ 325437 h 334962"/>
              <a:gd name="connsiteX9" fmla="*/ 364478 w 711142"/>
              <a:gd name="connsiteY9" fmla="*/ 315912 h 334962"/>
              <a:gd name="connsiteX10" fmla="*/ 421628 w 711142"/>
              <a:gd name="connsiteY10" fmla="*/ 306387 h 334962"/>
              <a:gd name="connsiteX11" fmla="*/ 516878 w 711142"/>
              <a:gd name="connsiteY11" fmla="*/ 277812 h 334962"/>
              <a:gd name="connsiteX12" fmla="*/ 669278 w 711142"/>
              <a:gd name="connsiteY12" fmla="*/ 268287 h 334962"/>
              <a:gd name="connsiteX13" fmla="*/ 707378 w 711142"/>
              <a:gd name="connsiteY13" fmla="*/ 211137 h 334962"/>
              <a:gd name="connsiteX14" fmla="*/ 697853 w 711142"/>
              <a:gd name="connsiteY14" fmla="*/ 153987 h 334962"/>
              <a:gd name="connsiteX15" fmla="*/ 678803 w 711142"/>
              <a:gd name="connsiteY15" fmla="*/ 125412 h 334962"/>
              <a:gd name="connsiteX16" fmla="*/ 621653 w 711142"/>
              <a:gd name="connsiteY16" fmla="*/ 77787 h 334962"/>
              <a:gd name="connsiteX17" fmla="*/ 583553 w 711142"/>
              <a:gd name="connsiteY17" fmla="*/ 68262 h 334962"/>
              <a:gd name="connsiteX18" fmla="*/ 526403 w 711142"/>
              <a:gd name="connsiteY18" fmla="*/ 49212 h 334962"/>
              <a:gd name="connsiteX19" fmla="*/ 488303 w 711142"/>
              <a:gd name="connsiteY19" fmla="*/ 39687 h 334962"/>
              <a:gd name="connsiteX20" fmla="*/ 431153 w 711142"/>
              <a:gd name="connsiteY20" fmla="*/ 20637 h 334962"/>
              <a:gd name="connsiteX21" fmla="*/ 259703 w 711142"/>
              <a:gd name="connsiteY21" fmla="*/ 30162 h 334962"/>
              <a:gd name="connsiteX22" fmla="*/ 193028 w 711142"/>
              <a:gd name="connsiteY22" fmla="*/ 39687 h 334962"/>
              <a:gd name="connsiteX23" fmla="*/ 154928 w 711142"/>
              <a:gd name="connsiteY23" fmla="*/ 1587 h 33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142" h="334962">
                <a:moveTo>
                  <a:pt x="154928" y="1587"/>
                </a:moveTo>
                <a:cubicBezTo>
                  <a:pt x="139053" y="3175"/>
                  <a:pt x="120697" y="21710"/>
                  <a:pt x="97778" y="49212"/>
                </a:cubicBezTo>
                <a:cubicBezTo>
                  <a:pt x="31473" y="128778"/>
                  <a:pt x="133635" y="22880"/>
                  <a:pt x="50153" y="106362"/>
                </a:cubicBezTo>
                <a:cubicBezTo>
                  <a:pt x="46978" y="115887"/>
                  <a:pt x="45118" y="125957"/>
                  <a:pt x="40628" y="134937"/>
                </a:cubicBezTo>
                <a:cubicBezTo>
                  <a:pt x="35508" y="145176"/>
                  <a:pt x="26227" y="153051"/>
                  <a:pt x="21578" y="163512"/>
                </a:cubicBezTo>
                <a:cubicBezTo>
                  <a:pt x="13423" y="181862"/>
                  <a:pt x="2528" y="220662"/>
                  <a:pt x="2528" y="220662"/>
                </a:cubicBezTo>
                <a:cubicBezTo>
                  <a:pt x="5703" y="242887"/>
                  <a:pt x="0" y="268396"/>
                  <a:pt x="12053" y="287337"/>
                </a:cubicBezTo>
                <a:cubicBezTo>
                  <a:pt x="41431" y="333502"/>
                  <a:pt x="101347" y="329455"/>
                  <a:pt x="145403" y="334962"/>
                </a:cubicBezTo>
                <a:cubicBezTo>
                  <a:pt x="208903" y="331787"/>
                  <a:pt x="272563" y="330945"/>
                  <a:pt x="335903" y="325437"/>
                </a:cubicBezTo>
                <a:cubicBezTo>
                  <a:pt x="345905" y="324567"/>
                  <a:pt x="354677" y="318090"/>
                  <a:pt x="364478" y="315912"/>
                </a:cubicBezTo>
                <a:cubicBezTo>
                  <a:pt x="383331" y="311722"/>
                  <a:pt x="402578" y="309562"/>
                  <a:pt x="421628" y="306387"/>
                </a:cubicBezTo>
                <a:cubicBezTo>
                  <a:pt x="434417" y="302124"/>
                  <a:pt x="496313" y="279868"/>
                  <a:pt x="516878" y="277812"/>
                </a:cubicBezTo>
                <a:cubicBezTo>
                  <a:pt x="567525" y="272747"/>
                  <a:pt x="618478" y="271462"/>
                  <a:pt x="669278" y="268287"/>
                </a:cubicBezTo>
                <a:cubicBezTo>
                  <a:pt x="681978" y="249237"/>
                  <a:pt x="711142" y="233721"/>
                  <a:pt x="707378" y="211137"/>
                </a:cubicBezTo>
                <a:cubicBezTo>
                  <a:pt x="704203" y="192087"/>
                  <a:pt x="703960" y="172309"/>
                  <a:pt x="697853" y="153987"/>
                </a:cubicBezTo>
                <a:cubicBezTo>
                  <a:pt x="694233" y="143127"/>
                  <a:pt x="686132" y="134206"/>
                  <a:pt x="678803" y="125412"/>
                </a:cubicBezTo>
                <a:cubicBezTo>
                  <a:pt x="666089" y="110155"/>
                  <a:pt x="641078" y="86112"/>
                  <a:pt x="621653" y="77787"/>
                </a:cubicBezTo>
                <a:cubicBezTo>
                  <a:pt x="609621" y="72630"/>
                  <a:pt x="596092" y="72024"/>
                  <a:pt x="583553" y="68262"/>
                </a:cubicBezTo>
                <a:cubicBezTo>
                  <a:pt x="564319" y="62492"/>
                  <a:pt x="545453" y="55562"/>
                  <a:pt x="526403" y="49212"/>
                </a:cubicBezTo>
                <a:cubicBezTo>
                  <a:pt x="513984" y="45072"/>
                  <a:pt x="500842" y="43449"/>
                  <a:pt x="488303" y="39687"/>
                </a:cubicBezTo>
                <a:cubicBezTo>
                  <a:pt x="469069" y="33917"/>
                  <a:pt x="431153" y="20637"/>
                  <a:pt x="431153" y="20637"/>
                </a:cubicBezTo>
                <a:cubicBezTo>
                  <a:pt x="374003" y="23812"/>
                  <a:pt x="316759" y="25598"/>
                  <a:pt x="259703" y="30162"/>
                </a:cubicBezTo>
                <a:cubicBezTo>
                  <a:pt x="237324" y="31952"/>
                  <a:pt x="215043" y="35284"/>
                  <a:pt x="193028" y="39687"/>
                </a:cubicBezTo>
                <a:cubicBezTo>
                  <a:pt x="140383" y="50216"/>
                  <a:pt x="170803" y="0"/>
                  <a:pt x="154928" y="158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支持大数据的评测！</a:t>
            </a:r>
            <a:endParaRPr lang="en-US" altLang="zh-CN" dirty="0" smtClean="0"/>
          </a:p>
          <a:p>
            <a:pPr lvl="1"/>
            <a:r>
              <a:rPr lang="zh-CN" altLang="en-US" dirty="0" smtClean="0"/>
              <a:t>支持大数据的上传与评测，</a:t>
            </a: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107504" y="2613827"/>
            <a:ext cx="7128792" cy="4244173"/>
          </a:xfrm>
          <a:prstGeom prst="rect">
            <a:avLst/>
          </a:prstGeom>
          <a:noFill/>
          <a:ln w="9525">
            <a:noFill/>
            <a:miter lim="800000"/>
            <a:headEnd/>
            <a:tailEnd/>
          </a:ln>
        </p:spPr>
      </p:pic>
      <p:sp>
        <p:nvSpPr>
          <p:cNvPr id="5" name="矩形 4"/>
          <p:cNvSpPr/>
          <p:nvPr/>
        </p:nvSpPr>
        <p:spPr>
          <a:xfrm>
            <a:off x="7524328" y="3861048"/>
            <a:ext cx="1368152" cy="923330"/>
          </a:xfrm>
          <a:prstGeom prst="rect">
            <a:avLst/>
          </a:prstGeom>
        </p:spPr>
        <p:txBody>
          <a:bodyPr wrap="square">
            <a:spAutoFit/>
          </a:bodyPr>
          <a:lstStyle/>
          <a:p>
            <a:r>
              <a:rPr lang="zh-CN" altLang="en-US" dirty="0" smtClean="0">
                <a:latin typeface="微软雅黑" pitchFamily="34" charset="-122"/>
                <a:ea typeface="微软雅黑" pitchFamily="34" charset="-122"/>
              </a:rPr>
              <a:t>“性能” 在大数据下才有区分度</a:t>
            </a:r>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支持输出结果的模糊匹配！</a:t>
            </a:r>
            <a:endParaRPr lang="en-US" altLang="zh-CN" dirty="0" smtClean="0"/>
          </a:p>
          <a:p>
            <a:pPr lvl="1"/>
            <a:r>
              <a:rPr lang="zh-CN" altLang="en-US" dirty="0" smtClean="0"/>
              <a:t>支持</a:t>
            </a:r>
            <a:r>
              <a:rPr lang="zh-CN" altLang="en-US" b="1" dirty="0" smtClean="0">
                <a:solidFill>
                  <a:srgbClr val="C00000"/>
                </a:solidFill>
              </a:rPr>
              <a:t>通配符</a:t>
            </a:r>
            <a:endParaRPr lang="en-US" altLang="zh-CN" b="1" dirty="0" smtClean="0">
              <a:solidFill>
                <a:srgbClr val="C00000"/>
              </a:solidFill>
            </a:endParaRPr>
          </a:p>
          <a:p>
            <a:pPr lvl="1">
              <a:buNone/>
            </a:pPr>
            <a:r>
              <a:rPr lang="zh-CN" altLang="en-US" dirty="0" smtClean="0"/>
              <a:t>描述期望输出</a:t>
            </a:r>
            <a:endParaRPr lang="en-US" altLang="zh-CN" dirty="0" smtClean="0"/>
          </a:p>
          <a:p>
            <a:pPr lvl="1"/>
            <a:r>
              <a:rPr lang="zh-CN" altLang="en-US" dirty="0" smtClean="0"/>
              <a:t>应用：</a:t>
            </a:r>
            <a:endParaRPr lang="en-US" altLang="zh-CN" dirty="0" smtClean="0"/>
          </a:p>
          <a:p>
            <a:pPr lvl="2"/>
            <a:r>
              <a:rPr lang="zh-CN" altLang="en-US" sz="1600" dirty="0" smtClean="0"/>
              <a:t>放宽格式要求</a:t>
            </a:r>
            <a:endParaRPr lang="en-US" altLang="zh-CN" sz="1600" dirty="0" smtClean="0"/>
          </a:p>
          <a:p>
            <a:pPr lvl="2"/>
            <a:r>
              <a:rPr lang="zh-CN" altLang="en-US" sz="1600" dirty="0" smtClean="0"/>
              <a:t>浮点数输出</a:t>
            </a:r>
            <a:endParaRPr lang="en-US" altLang="zh-CN" sz="1600" dirty="0" smtClean="0"/>
          </a:p>
          <a:p>
            <a:pPr lvl="2"/>
            <a:r>
              <a:rPr lang="zh-CN" altLang="en-US" sz="1600" dirty="0" smtClean="0"/>
              <a:t>输入提醒</a:t>
            </a:r>
            <a:endParaRPr lang="en-US" altLang="zh-CN" sz="1600" dirty="0" smtClean="0"/>
          </a:p>
          <a:p>
            <a:pPr lvl="1">
              <a:buNone/>
            </a:pPr>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3520858" y="2071678"/>
            <a:ext cx="5299614" cy="4610789"/>
          </a:xfrm>
          <a:prstGeom prst="rect">
            <a:avLst/>
          </a:prstGeom>
          <a:noFill/>
          <a:ln w="9525">
            <a:noFill/>
            <a:miter lim="800000"/>
            <a:headEnd/>
            <a:tailEnd/>
          </a:ln>
        </p:spPr>
      </p:pic>
      <p:sp>
        <p:nvSpPr>
          <p:cNvPr id="6" name="任意多边形 5"/>
          <p:cNvSpPr/>
          <p:nvPr/>
        </p:nvSpPr>
        <p:spPr>
          <a:xfrm>
            <a:off x="4572000" y="5715016"/>
            <a:ext cx="3018190" cy="66675"/>
          </a:xfrm>
          <a:custGeom>
            <a:avLst/>
            <a:gdLst>
              <a:gd name="connsiteX0" fmla="*/ 0 w 3018190"/>
              <a:gd name="connsiteY0" fmla="*/ 0 h 66675"/>
              <a:gd name="connsiteX1" fmla="*/ 85725 w 3018190"/>
              <a:gd name="connsiteY1" fmla="*/ 19050 h 66675"/>
              <a:gd name="connsiteX2" fmla="*/ 190500 w 3018190"/>
              <a:gd name="connsiteY2" fmla="*/ 38100 h 66675"/>
              <a:gd name="connsiteX3" fmla="*/ 219075 w 3018190"/>
              <a:gd name="connsiteY3" fmla="*/ 47625 h 66675"/>
              <a:gd name="connsiteX4" fmla="*/ 266700 w 3018190"/>
              <a:gd name="connsiteY4" fmla="*/ 57150 h 66675"/>
              <a:gd name="connsiteX5" fmla="*/ 304800 w 3018190"/>
              <a:gd name="connsiteY5" fmla="*/ 66675 h 66675"/>
              <a:gd name="connsiteX6" fmla="*/ 1066800 w 3018190"/>
              <a:gd name="connsiteY6" fmla="*/ 57150 h 66675"/>
              <a:gd name="connsiteX7" fmla="*/ 1143000 w 3018190"/>
              <a:gd name="connsiteY7" fmla="*/ 47625 h 66675"/>
              <a:gd name="connsiteX8" fmla="*/ 2343150 w 3018190"/>
              <a:gd name="connsiteY8" fmla="*/ 57150 h 66675"/>
              <a:gd name="connsiteX9" fmla="*/ 2847975 w 3018190"/>
              <a:gd name="connsiteY9" fmla="*/ 66675 h 66675"/>
              <a:gd name="connsiteX10" fmla="*/ 2943225 w 3018190"/>
              <a:gd name="connsiteY10" fmla="*/ 57150 h 66675"/>
              <a:gd name="connsiteX11" fmla="*/ 2990850 w 3018190"/>
              <a:gd name="connsiteY11"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8190" h="66675">
                <a:moveTo>
                  <a:pt x="0" y="0"/>
                </a:moveTo>
                <a:cubicBezTo>
                  <a:pt x="55612" y="18537"/>
                  <a:pt x="1908" y="2287"/>
                  <a:pt x="85725" y="19050"/>
                </a:cubicBezTo>
                <a:cubicBezTo>
                  <a:pt x="198001" y="41505"/>
                  <a:pt x="21009" y="13887"/>
                  <a:pt x="190500" y="38100"/>
                </a:cubicBezTo>
                <a:cubicBezTo>
                  <a:pt x="200025" y="41275"/>
                  <a:pt x="209335" y="45190"/>
                  <a:pt x="219075" y="47625"/>
                </a:cubicBezTo>
                <a:cubicBezTo>
                  <a:pt x="234781" y="51552"/>
                  <a:pt x="250896" y="53638"/>
                  <a:pt x="266700" y="57150"/>
                </a:cubicBezTo>
                <a:cubicBezTo>
                  <a:pt x="279479" y="59990"/>
                  <a:pt x="292100" y="63500"/>
                  <a:pt x="304800" y="66675"/>
                </a:cubicBezTo>
                <a:lnTo>
                  <a:pt x="1066800" y="57150"/>
                </a:lnTo>
                <a:cubicBezTo>
                  <a:pt x="1092391" y="56568"/>
                  <a:pt x="1117402" y="47625"/>
                  <a:pt x="1143000" y="47625"/>
                </a:cubicBezTo>
                <a:lnTo>
                  <a:pt x="2343150" y="57150"/>
                </a:lnTo>
                <a:lnTo>
                  <a:pt x="2847975" y="66675"/>
                </a:lnTo>
                <a:cubicBezTo>
                  <a:pt x="2879883" y="66675"/>
                  <a:pt x="2911688" y="62002"/>
                  <a:pt x="2943225" y="57150"/>
                </a:cubicBezTo>
                <a:cubicBezTo>
                  <a:pt x="3018190" y="45617"/>
                  <a:pt x="2936230" y="47625"/>
                  <a:pt x="2990850" y="47625"/>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支持输入与输出任意组合！</a:t>
            </a:r>
            <a:endParaRPr lang="en-US" altLang="zh-CN" dirty="0" smtClean="0"/>
          </a:p>
          <a:p>
            <a:pPr lvl="1"/>
            <a:endParaRPr lang="en-US" altLang="zh-CN" dirty="0" smtClean="0"/>
          </a:p>
          <a:p>
            <a:pPr lvl="1">
              <a:buNone/>
            </a:pPr>
            <a:endParaRPr lang="zh-CN" altLang="en-US" dirty="0"/>
          </a:p>
        </p:txBody>
      </p:sp>
      <p:grpSp>
        <p:nvGrpSpPr>
          <p:cNvPr id="8" name="组合 7"/>
          <p:cNvGrpSpPr/>
          <p:nvPr/>
        </p:nvGrpSpPr>
        <p:grpSpPr>
          <a:xfrm>
            <a:off x="107504" y="2247211"/>
            <a:ext cx="5299614" cy="4610789"/>
            <a:chOff x="1576642" y="2132856"/>
            <a:chExt cx="5299614" cy="4610789"/>
          </a:xfrm>
        </p:grpSpPr>
        <p:pic>
          <p:nvPicPr>
            <p:cNvPr id="2050" name="Picture 2"/>
            <p:cNvPicPr>
              <a:picLocks noChangeAspect="1" noChangeArrowheads="1"/>
            </p:cNvPicPr>
            <p:nvPr/>
          </p:nvPicPr>
          <p:blipFill>
            <a:blip r:embed="rId3" cstate="print"/>
            <a:srcRect/>
            <a:stretch>
              <a:fillRect/>
            </a:stretch>
          </p:blipFill>
          <p:spPr bwMode="auto">
            <a:xfrm>
              <a:off x="1576642" y="2132856"/>
              <a:ext cx="5299614" cy="4610789"/>
            </a:xfrm>
            <a:prstGeom prst="rect">
              <a:avLst/>
            </a:prstGeom>
            <a:noFill/>
            <a:ln w="9525">
              <a:noFill/>
              <a:miter lim="800000"/>
              <a:headEnd/>
              <a:tailEnd/>
            </a:ln>
          </p:spPr>
        </p:pic>
        <p:sp>
          <p:nvSpPr>
            <p:cNvPr id="7" name="任意多边形 6"/>
            <p:cNvSpPr/>
            <p:nvPr/>
          </p:nvSpPr>
          <p:spPr>
            <a:xfrm>
              <a:off x="1700626" y="4223965"/>
              <a:ext cx="2893856" cy="497717"/>
            </a:xfrm>
            <a:custGeom>
              <a:avLst/>
              <a:gdLst>
                <a:gd name="connsiteX0" fmla="*/ 204374 w 2893856"/>
                <a:gd name="connsiteY0" fmla="*/ 157535 h 497717"/>
                <a:gd name="connsiteX1" fmla="*/ 71024 w 2893856"/>
                <a:gd name="connsiteY1" fmla="*/ 176585 h 497717"/>
                <a:gd name="connsiteX2" fmla="*/ 42449 w 2893856"/>
                <a:gd name="connsiteY2" fmla="*/ 186110 h 497717"/>
                <a:gd name="connsiteX3" fmla="*/ 13874 w 2893856"/>
                <a:gd name="connsiteY3" fmla="*/ 205160 h 497717"/>
                <a:gd name="connsiteX4" fmla="*/ 4349 w 2893856"/>
                <a:gd name="connsiteY4" fmla="*/ 233735 h 497717"/>
                <a:gd name="connsiteX5" fmla="*/ 32924 w 2893856"/>
                <a:gd name="connsiteY5" fmla="*/ 357560 h 497717"/>
                <a:gd name="connsiteX6" fmla="*/ 61499 w 2893856"/>
                <a:gd name="connsiteY6" fmla="*/ 386135 h 497717"/>
                <a:gd name="connsiteX7" fmla="*/ 118649 w 2893856"/>
                <a:gd name="connsiteY7" fmla="*/ 405185 h 497717"/>
                <a:gd name="connsiteX8" fmla="*/ 204374 w 2893856"/>
                <a:gd name="connsiteY8" fmla="*/ 443285 h 497717"/>
                <a:gd name="connsiteX9" fmla="*/ 261524 w 2893856"/>
                <a:gd name="connsiteY9" fmla="*/ 462335 h 497717"/>
                <a:gd name="connsiteX10" fmla="*/ 318674 w 2893856"/>
                <a:gd name="connsiteY10" fmla="*/ 471860 h 497717"/>
                <a:gd name="connsiteX11" fmla="*/ 518699 w 2893856"/>
                <a:gd name="connsiteY11" fmla="*/ 490910 h 497717"/>
                <a:gd name="connsiteX12" fmla="*/ 2709449 w 2893856"/>
                <a:gd name="connsiteY12" fmla="*/ 481385 h 497717"/>
                <a:gd name="connsiteX13" fmla="*/ 2785649 w 2893856"/>
                <a:gd name="connsiteY13" fmla="*/ 462335 h 497717"/>
                <a:gd name="connsiteX14" fmla="*/ 2842799 w 2893856"/>
                <a:gd name="connsiteY14" fmla="*/ 433760 h 497717"/>
                <a:gd name="connsiteX15" fmla="*/ 2871374 w 2893856"/>
                <a:gd name="connsiteY15" fmla="*/ 414710 h 497717"/>
                <a:gd name="connsiteX16" fmla="*/ 2871374 w 2893856"/>
                <a:gd name="connsiteY16" fmla="*/ 290885 h 497717"/>
                <a:gd name="connsiteX17" fmla="*/ 2833274 w 2893856"/>
                <a:gd name="connsiteY17" fmla="*/ 195635 h 497717"/>
                <a:gd name="connsiteX18" fmla="*/ 2814224 w 2893856"/>
                <a:gd name="connsiteY18" fmla="*/ 167060 h 497717"/>
                <a:gd name="connsiteX19" fmla="*/ 2757074 w 2893856"/>
                <a:gd name="connsiteY19" fmla="*/ 138485 h 497717"/>
                <a:gd name="connsiteX20" fmla="*/ 2690399 w 2893856"/>
                <a:gd name="connsiteY20" fmla="*/ 109910 h 497717"/>
                <a:gd name="connsiteX21" fmla="*/ 2604674 w 2893856"/>
                <a:gd name="connsiteY21" fmla="*/ 81335 h 497717"/>
                <a:gd name="connsiteX22" fmla="*/ 2471324 w 2893856"/>
                <a:gd name="connsiteY22" fmla="*/ 62285 h 497717"/>
                <a:gd name="connsiteX23" fmla="*/ 2404649 w 2893856"/>
                <a:gd name="connsiteY23" fmla="*/ 43235 h 497717"/>
                <a:gd name="connsiteX24" fmla="*/ 2328449 w 2893856"/>
                <a:gd name="connsiteY24" fmla="*/ 33710 h 497717"/>
                <a:gd name="connsiteX25" fmla="*/ 2290349 w 2893856"/>
                <a:gd name="connsiteY25" fmla="*/ 24185 h 497717"/>
                <a:gd name="connsiteX26" fmla="*/ 2204624 w 2893856"/>
                <a:gd name="connsiteY26" fmla="*/ 5135 h 497717"/>
                <a:gd name="connsiteX27" fmla="*/ 661574 w 2893856"/>
                <a:gd name="connsiteY27" fmla="*/ 14660 h 497717"/>
                <a:gd name="connsiteX28" fmla="*/ 547274 w 2893856"/>
                <a:gd name="connsiteY28" fmla="*/ 62285 h 497717"/>
                <a:gd name="connsiteX29" fmla="*/ 461549 w 2893856"/>
                <a:gd name="connsiteY29" fmla="*/ 90860 h 497717"/>
                <a:gd name="connsiteX30" fmla="*/ 432974 w 2893856"/>
                <a:gd name="connsiteY30" fmla="*/ 100385 h 497717"/>
                <a:gd name="connsiteX31" fmla="*/ 404399 w 2893856"/>
                <a:gd name="connsiteY31" fmla="*/ 109910 h 497717"/>
                <a:gd name="connsiteX32" fmla="*/ 337724 w 2893856"/>
                <a:gd name="connsiteY32" fmla="*/ 138485 h 497717"/>
                <a:gd name="connsiteX33" fmla="*/ 232949 w 2893856"/>
                <a:gd name="connsiteY33" fmla="*/ 148010 h 497717"/>
                <a:gd name="connsiteX34" fmla="*/ 204374 w 2893856"/>
                <a:gd name="connsiteY34" fmla="*/ 157535 h 4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93856" h="497717">
                  <a:moveTo>
                    <a:pt x="204374" y="157535"/>
                  </a:moveTo>
                  <a:cubicBezTo>
                    <a:pt x="177387" y="162297"/>
                    <a:pt x="115242" y="168782"/>
                    <a:pt x="71024" y="176585"/>
                  </a:cubicBezTo>
                  <a:cubicBezTo>
                    <a:pt x="61137" y="178330"/>
                    <a:pt x="51429" y="181620"/>
                    <a:pt x="42449" y="186110"/>
                  </a:cubicBezTo>
                  <a:cubicBezTo>
                    <a:pt x="32210" y="191230"/>
                    <a:pt x="23399" y="198810"/>
                    <a:pt x="13874" y="205160"/>
                  </a:cubicBezTo>
                  <a:cubicBezTo>
                    <a:pt x="10699" y="214685"/>
                    <a:pt x="4349" y="223695"/>
                    <a:pt x="4349" y="233735"/>
                  </a:cubicBezTo>
                  <a:cubicBezTo>
                    <a:pt x="4349" y="296849"/>
                    <a:pt x="0" y="318052"/>
                    <a:pt x="32924" y="357560"/>
                  </a:cubicBezTo>
                  <a:cubicBezTo>
                    <a:pt x="41548" y="367908"/>
                    <a:pt x="49724" y="379593"/>
                    <a:pt x="61499" y="386135"/>
                  </a:cubicBezTo>
                  <a:cubicBezTo>
                    <a:pt x="79052" y="395887"/>
                    <a:pt x="118649" y="405185"/>
                    <a:pt x="118649" y="405185"/>
                  </a:cubicBezTo>
                  <a:cubicBezTo>
                    <a:pt x="163932" y="435374"/>
                    <a:pt x="136364" y="420615"/>
                    <a:pt x="204374" y="443285"/>
                  </a:cubicBezTo>
                  <a:lnTo>
                    <a:pt x="261524" y="462335"/>
                  </a:lnTo>
                  <a:cubicBezTo>
                    <a:pt x="279846" y="468442"/>
                    <a:pt x="299624" y="468685"/>
                    <a:pt x="318674" y="471860"/>
                  </a:cubicBezTo>
                  <a:cubicBezTo>
                    <a:pt x="396244" y="497717"/>
                    <a:pt x="367470" y="490910"/>
                    <a:pt x="518699" y="490910"/>
                  </a:cubicBezTo>
                  <a:lnTo>
                    <a:pt x="2709449" y="481385"/>
                  </a:lnTo>
                  <a:cubicBezTo>
                    <a:pt x="2734849" y="475035"/>
                    <a:pt x="2763864" y="476858"/>
                    <a:pt x="2785649" y="462335"/>
                  </a:cubicBezTo>
                  <a:cubicBezTo>
                    <a:pt x="2822578" y="437716"/>
                    <a:pt x="2803364" y="446905"/>
                    <a:pt x="2842799" y="433760"/>
                  </a:cubicBezTo>
                  <a:cubicBezTo>
                    <a:pt x="2852324" y="427410"/>
                    <a:pt x="2864223" y="423649"/>
                    <a:pt x="2871374" y="414710"/>
                  </a:cubicBezTo>
                  <a:cubicBezTo>
                    <a:pt x="2893856" y="386607"/>
                    <a:pt x="2872787" y="298422"/>
                    <a:pt x="2871374" y="290885"/>
                  </a:cubicBezTo>
                  <a:cubicBezTo>
                    <a:pt x="2865928" y="261839"/>
                    <a:pt x="2848510" y="222298"/>
                    <a:pt x="2833274" y="195635"/>
                  </a:cubicBezTo>
                  <a:cubicBezTo>
                    <a:pt x="2827594" y="185696"/>
                    <a:pt x="2822319" y="175155"/>
                    <a:pt x="2814224" y="167060"/>
                  </a:cubicBezTo>
                  <a:cubicBezTo>
                    <a:pt x="2795760" y="148596"/>
                    <a:pt x="2780315" y="146232"/>
                    <a:pt x="2757074" y="138485"/>
                  </a:cubicBezTo>
                  <a:cubicBezTo>
                    <a:pt x="2711739" y="108262"/>
                    <a:pt x="2746315" y="126685"/>
                    <a:pt x="2690399" y="109910"/>
                  </a:cubicBezTo>
                  <a:lnTo>
                    <a:pt x="2604674" y="81335"/>
                  </a:lnTo>
                  <a:cubicBezTo>
                    <a:pt x="2574347" y="71226"/>
                    <a:pt x="2492352" y="64621"/>
                    <a:pt x="2471324" y="62285"/>
                  </a:cubicBezTo>
                  <a:cubicBezTo>
                    <a:pt x="2448676" y="54736"/>
                    <a:pt x="2428569" y="47222"/>
                    <a:pt x="2404649" y="43235"/>
                  </a:cubicBezTo>
                  <a:cubicBezTo>
                    <a:pt x="2379400" y="39027"/>
                    <a:pt x="2353698" y="37918"/>
                    <a:pt x="2328449" y="33710"/>
                  </a:cubicBezTo>
                  <a:cubicBezTo>
                    <a:pt x="2315536" y="31558"/>
                    <a:pt x="2303128" y="27025"/>
                    <a:pt x="2290349" y="24185"/>
                  </a:cubicBezTo>
                  <a:cubicBezTo>
                    <a:pt x="2181518" y="0"/>
                    <a:pt x="2297542" y="28364"/>
                    <a:pt x="2204624" y="5135"/>
                  </a:cubicBezTo>
                  <a:lnTo>
                    <a:pt x="661574" y="14660"/>
                  </a:lnTo>
                  <a:cubicBezTo>
                    <a:pt x="623524" y="15118"/>
                    <a:pt x="575309" y="52940"/>
                    <a:pt x="547274" y="62285"/>
                  </a:cubicBezTo>
                  <a:lnTo>
                    <a:pt x="461549" y="90860"/>
                  </a:lnTo>
                  <a:lnTo>
                    <a:pt x="432974" y="100385"/>
                  </a:lnTo>
                  <a:cubicBezTo>
                    <a:pt x="423449" y="103560"/>
                    <a:pt x="413379" y="105420"/>
                    <a:pt x="404399" y="109910"/>
                  </a:cubicBezTo>
                  <a:cubicBezTo>
                    <a:pt x="389031" y="117594"/>
                    <a:pt x="357345" y="135682"/>
                    <a:pt x="337724" y="138485"/>
                  </a:cubicBezTo>
                  <a:cubicBezTo>
                    <a:pt x="303007" y="143445"/>
                    <a:pt x="267874" y="144835"/>
                    <a:pt x="232949" y="148010"/>
                  </a:cubicBezTo>
                  <a:cubicBezTo>
                    <a:pt x="195338" y="160547"/>
                    <a:pt x="231361" y="152773"/>
                    <a:pt x="204374" y="157535"/>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580112" y="2204864"/>
            <a:ext cx="3563888" cy="4556686"/>
            <a:chOff x="5580112" y="2204864"/>
            <a:chExt cx="3563888" cy="4556686"/>
          </a:xfrm>
        </p:grpSpPr>
        <p:pic>
          <p:nvPicPr>
            <p:cNvPr id="3074" name="Picture 2"/>
            <p:cNvPicPr>
              <a:picLocks noChangeAspect="1" noChangeArrowheads="1"/>
            </p:cNvPicPr>
            <p:nvPr/>
          </p:nvPicPr>
          <p:blipFill>
            <a:blip r:embed="rId4" cstate="print"/>
            <a:srcRect/>
            <a:stretch>
              <a:fillRect/>
            </a:stretch>
          </p:blipFill>
          <p:spPr bwMode="auto">
            <a:xfrm>
              <a:off x="5580112" y="2204864"/>
              <a:ext cx="3563888" cy="4556686"/>
            </a:xfrm>
            <a:prstGeom prst="rect">
              <a:avLst/>
            </a:prstGeom>
            <a:noFill/>
            <a:ln w="9525">
              <a:noFill/>
              <a:miter lim="800000"/>
              <a:headEnd/>
              <a:tailEnd/>
            </a:ln>
          </p:spPr>
        </p:pic>
        <p:sp>
          <p:nvSpPr>
            <p:cNvPr id="9" name="任意多边形 8"/>
            <p:cNvSpPr/>
            <p:nvPr/>
          </p:nvSpPr>
          <p:spPr>
            <a:xfrm>
              <a:off x="5676900" y="4191000"/>
              <a:ext cx="3124200" cy="723900"/>
            </a:xfrm>
            <a:custGeom>
              <a:avLst/>
              <a:gdLst>
                <a:gd name="connsiteX0" fmla="*/ 142875 w 3124200"/>
                <a:gd name="connsiteY0" fmla="*/ 47625 h 723900"/>
                <a:gd name="connsiteX1" fmla="*/ 114300 w 3124200"/>
                <a:gd name="connsiteY1" fmla="*/ 66675 h 723900"/>
                <a:gd name="connsiteX2" fmla="*/ 85725 w 3124200"/>
                <a:gd name="connsiteY2" fmla="*/ 76200 h 723900"/>
                <a:gd name="connsiteX3" fmla="*/ 28575 w 3124200"/>
                <a:gd name="connsiteY3" fmla="*/ 114300 h 723900"/>
                <a:gd name="connsiteX4" fmla="*/ 0 w 3124200"/>
                <a:gd name="connsiteY4" fmla="*/ 180975 h 723900"/>
                <a:gd name="connsiteX5" fmla="*/ 9525 w 3124200"/>
                <a:gd name="connsiteY5" fmla="*/ 342900 h 723900"/>
                <a:gd name="connsiteX6" fmla="*/ 28575 w 3124200"/>
                <a:gd name="connsiteY6" fmla="*/ 400050 h 723900"/>
                <a:gd name="connsiteX7" fmla="*/ 57150 w 3124200"/>
                <a:gd name="connsiteY7" fmla="*/ 428625 h 723900"/>
                <a:gd name="connsiteX8" fmla="*/ 85725 w 3124200"/>
                <a:gd name="connsiteY8" fmla="*/ 447675 h 723900"/>
                <a:gd name="connsiteX9" fmla="*/ 171450 w 3124200"/>
                <a:gd name="connsiteY9" fmla="*/ 485775 h 723900"/>
                <a:gd name="connsiteX10" fmla="*/ 200025 w 3124200"/>
                <a:gd name="connsiteY10" fmla="*/ 514350 h 723900"/>
                <a:gd name="connsiteX11" fmla="*/ 247650 w 3124200"/>
                <a:gd name="connsiteY11" fmla="*/ 523875 h 723900"/>
                <a:gd name="connsiteX12" fmla="*/ 285750 w 3124200"/>
                <a:gd name="connsiteY12" fmla="*/ 542925 h 723900"/>
                <a:gd name="connsiteX13" fmla="*/ 342900 w 3124200"/>
                <a:gd name="connsiteY13" fmla="*/ 561975 h 723900"/>
                <a:gd name="connsiteX14" fmla="*/ 371475 w 3124200"/>
                <a:gd name="connsiteY14" fmla="*/ 581025 h 723900"/>
                <a:gd name="connsiteX15" fmla="*/ 409575 w 3124200"/>
                <a:gd name="connsiteY15" fmla="*/ 590550 h 723900"/>
                <a:gd name="connsiteX16" fmla="*/ 514350 w 3124200"/>
                <a:gd name="connsiteY16" fmla="*/ 619125 h 723900"/>
                <a:gd name="connsiteX17" fmla="*/ 542925 w 3124200"/>
                <a:gd name="connsiteY17" fmla="*/ 628650 h 723900"/>
                <a:gd name="connsiteX18" fmla="*/ 619125 w 3124200"/>
                <a:gd name="connsiteY18" fmla="*/ 647700 h 723900"/>
                <a:gd name="connsiteX19" fmla="*/ 657225 w 3124200"/>
                <a:gd name="connsiteY19" fmla="*/ 657225 h 723900"/>
                <a:gd name="connsiteX20" fmla="*/ 695325 w 3124200"/>
                <a:gd name="connsiteY20" fmla="*/ 666750 h 723900"/>
                <a:gd name="connsiteX21" fmla="*/ 828675 w 3124200"/>
                <a:gd name="connsiteY21" fmla="*/ 685800 h 723900"/>
                <a:gd name="connsiteX22" fmla="*/ 895350 w 3124200"/>
                <a:gd name="connsiteY22" fmla="*/ 695325 h 723900"/>
                <a:gd name="connsiteX23" fmla="*/ 1333500 w 3124200"/>
                <a:gd name="connsiteY23" fmla="*/ 714375 h 723900"/>
                <a:gd name="connsiteX24" fmla="*/ 1476375 w 3124200"/>
                <a:gd name="connsiteY24" fmla="*/ 723900 h 723900"/>
                <a:gd name="connsiteX25" fmla="*/ 2847975 w 3124200"/>
                <a:gd name="connsiteY25" fmla="*/ 714375 h 723900"/>
                <a:gd name="connsiteX26" fmla="*/ 2924175 w 3124200"/>
                <a:gd name="connsiteY26" fmla="*/ 695325 h 723900"/>
                <a:gd name="connsiteX27" fmla="*/ 3009900 w 3124200"/>
                <a:gd name="connsiteY27" fmla="*/ 628650 h 723900"/>
                <a:gd name="connsiteX28" fmla="*/ 3114675 w 3124200"/>
                <a:gd name="connsiteY28" fmla="*/ 600075 h 723900"/>
                <a:gd name="connsiteX29" fmla="*/ 3124200 w 3124200"/>
                <a:gd name="connsiteY29" fmla="*/ 571500 h 723900"/>
                <a:gd name="connsiteX30" fmla="*/ 3114675 w 3124200"/>
                <a:gd name="connsiteY30" fmla="*/ 419100 h 723900"/>
                <a:gd name="connsiteX31" fmla="*/ 3095625 w 3124200"/>
                <a:gd name="connsiteY31" fmla="*/ 381000 h 723900"/>
                <a:gd name="connsiteX32" fmla="*/ 3086100 w 3124200"/>
                <a:gd name="connsiteY32" fmla="*/ 352425 h 723900"/>
                <a:gd name="connsiteX33" fmla="*/ 3048000 w 3124200"/>
                <a:gd name="connsiteY33" fmla="*/ 295275 h 723900"/>
                <a:gd name="connsiteX34" fmla="*/ 3009900 w 3124200"/>
                <a:gd name="connsiteY34" fmla="*/ 238125 h 723900"/>
                <a:gd name="connsiteX35" fmla="*/ 2952750 w 3124200"/>
                <a:gd name="connsiteY35" fmla="*/ 200025 h 723900"/>
                <a:gd name="connsiteX36" fmla="*/ 2924175 w 3124200"/>
                <a:gd name="connsiteY36" fmla="*/ 180975 h 723900"/>
                <a:gd name="connsiteX37" fmla="*/ 2886075 w 3124200"/>
                <a:gd name="connsiteY37" fmla="*/ 161925 h 723900"/>
                <a:gd name="connsiteX38" fmla="*/ 2857500 w 3124200"/>
                <a:gd name="connsiteY38" fmla="*/ 133350 h 723900"/>
                <a:gd name="connsiteX39" fmla="*/ 2828925 w 3124200"/>
                <a:gd name="connsiteY39" fmla="*/ 123825 h 723900"/>
                <a:gd name="connsiteX40" fmla="*/ 2790825 w 3124200"/>
                <a:gd name="connsiteY40" fmla="*/ 104775 h 723900"/>
                <a:gd name="connsiteX41" fmla="*/ 2686050 w 3124200"/>
                <a:gd name="connsiteY41" fmla="*/ 85725 h 723900"/>
                <a:gd name="connsiteX42" fmla="*/ 2628900 w 3124200"/>
                <a:gd name="connsiteY42" fmla="*/ 76200 h 723900"/>
                <a:gd name="connsiteX43" fmla="*/ 2600325 w 3124200"/>
                <a:gd name="connsiteY43" fmla="*/ 66675 h 723900"/>
                <a:gd name="connsiteX44" fmla="*/ 2476500 w 3124200"/>
                <a:gd name="connsiteY44" fmla="*/ 47625 h 723900"/>
                <a:gd name="connsiteX45" fmla="*/ 2400300 w 3124200"/>
                <a:gd name="connsiteY45" fmla="*/ 28575 h 723900"/>
                <a:gd name="connsiteX46" fmla="*/ 2371725 w 3124200"/>
                <a:gd name="connsiteY46" fmla="*/ 19050 h 723900"/>
                <a:gd name="connsiteX47" fmla="*/ 2257425 w 3124200"/>
                <a:gd name="connsiteY47" fmla="*/ 0 h 723900"/>
                <a:gd name="connsiteX48" fmla="*/ 1600200 w 3124200"/>
                <a:gd name="connsiteY48" fmla="*/ 9525 h 723900"/>
                <a:gd name="connsiteX49" fmla="*/ 361950 w 3124200"/>
                <a:gd name="connsiteY49" fmla="*/ 19050 h 723900"/>
                <a:gd name="connsiteX50" fmla="*/ 323850 w 3124200"/>
                <a:gd name="connsiteY50" fmla="*/ 28575 h 723900"/>
                <a:gd name="connsiteX51" fmla="*/ 209550 w 3124200"/>
                <a:gd name="connsiteY51" fmla="*/ 47625 h 723900"/>
                <a:gd name="connsiteX52" fmla="*/ 57150 w 3124200"/>
                <a:gd name="connsiteY52" fmla="*/ 4762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0" h="723900">
                  <a:moveTo>
                    <a:pt x="142875" y="47625"/>
                  </a:moveTo>
                  <a:cubicBezTo>
                    <a:pt x="133350" y="53975"/>
                    <a:pt x="124539" y="61555"/>
                    <a:pt x="114300" y="66675"/>
                  </a:cubicBezTo>
                  <a:cubicBezTo>
                    <a:pt x="105320" y="71165"/>
                    <a:pt x="94502" y="71324"/>
                    <a:pt x="85725" y="76200"/>
                  </a:cubicBezTo>
                  <a:cubicBezTo>
                    <a:pt x="65711" y="87319"/>
                    <a:pt x="28575" y="114300"/>
                    <a:pt x="28575" y="114300"/>
                  </a:cubicBezTo>
                  <a:cubicBezTo>
                    <a:pt x="13021" y="137631"/>
                    <a:pt x="0" y="150221"/>
                    <a:pt x="0" y="180975"/>
                  </a:cubicBezTo>
                  <a:cubicBezTo>
                    <a:pt x="0" y="235043"/>
                    <a:pt x="2532" y="289286"/>
                    <a:pt x="9525" y="342900"/>
                  </a:cubicBezTo>
                  <a:cubicBezTo>
                    <a:pt x="12122" y="362812"/>
                    <a:pt x="22225" y="381000"/>
                    <a:pt x="28575" y="400050"/>
                  </a:cubicBezTo>
                  <a:cubicBezTo>
                    <a:pt x="32835" y="412829"/>
                    <a:pt x="46802" y="420001"/>
                    <a:pt x="57150" y="428625"/>
                  </a:cubicBezTo>
                  <a:cubicBezTo>
                    <a:pt x="65944" y="435954"/>
                    <a:pt x="75786" y="441995"/>
                    <a:pt x="85725" y="447675"/>
                  </a:cubicBezTo>
                  <a:cubicBezTo>
                    <a:pt x="116871" y="465473"/>
                    <a:pt x="137430" y="472167"/>
                    <a:pt x="171450" y="485775"/>
                  </a:cubicBezTo>
                  <a:cubicBezTo>
                    <a:pt x="180975" y="495300"/>
                    <a:pt x="187977" y="508326"/>
                    <a:pt x="200025" y="514350"/>
                  </a:cubicBezTo>
                  <a:cubicBezTo>
                    <a:pt x="214505" y="521590"/>
                    <a:pt x="232291" y="518755"/>
                    <a:pt x="247650" y="523875"/>
                  </a:cubicBezTo>
                  <a:cubicBezTo>
                    <a:pt x="261120" y="528365"/>
                    <a:pt x="272567" y="537652"/>
                    <a:pt x="285750" y="542925"/>
                  </a:cubicBezTo>
                  <a:cubicBezTo>
                    <a:pt x="304394" y="550383"/>
                    <a:pt x="342900" y="561975"/>
                    <a:pt x="342900" y="561975"/>
                  </a:cubicBezTo>
                  <a:cubicBezTo>
                    <a:pt x="352425" y="568325"/>
                    <a:pt x="360953" y="576516"/>
                    <a:pt x="371475" y="581025"/>
                  </a:cubicBezTo>
                  <a:cubicBezTo>
                    <a:pt x="383507" y="586182"/>
                    <a:pt x="397036" y="586788"/>
                    <a:pt x="409575" y="590550"/>
                  </a:cubicBezTo>
                  <a:cubicBezTo>
                    <a:pt x="613917" y="651853"/>
                    <a:pt x="340747" y="575724"/>
                    <a:pt x="514350" y="619125"/>
                  </a:cubicBezTo>
                  <a:cubicBezTo>
                    <a:pt x="524090" y="621560"/>
                    <a:pt x="533239" y="626008"/>
                    <a:pt x="542925" y="628650"/>
                  </a:cubicBezTo>
                  <a:cubicBezTo>
                    <a:pt x="568184" y="635539"/>
                    <a:pt x="593725" y="641350"/>
                    <a:pt x="619125" y="647700"/>
                  </a:cubicBezTo>
                  <a:lnTo>
                    <a:pt x="657225" y="657225"/>
                  </a:lnTo>
                  <a:cubicBezTo>
                    <a:pt x="669925" y="660400"/>
                    <a:pt x="682412" y="664598"/>
                    <a:pt x="695325" y="666750"/>
                  </a:cubicBezTo>
                  <a:cubicBezTo>
                    <a:pt x="795712" y="683481"/>
                    <a:pt x="709470" y="669906"/>
                    <a:pt x="828675" y="685800"/>
                  </a:cubicBezTo>
                  <a:cubicBezTo>
                    <a:pt x="850929" y="688767"/>
                    <a:pt x="872961" y="693667"/>
                    <a:pt x="895350" y="695325"/>
                  </a:cubicBezTo>
                  <a:cubicBezTo>
                    <a:pt x="1006218" y="703537"/>
                    <a:pt x="1232992" y="709472"/>
                    <a:pt x="1333500" y="714375"/>
                  </a:cubicBezTo>
                  <a:cubicBezTo>
                    <a:pt x="1381174" y="716701"/>
                    <a:pt x="1428750" y="720725"/>
                    <a:pt x="1476375" y="723900"/>
                  </a:cubicBezTo>
                  <a:lnTo>
                    <a:pt x="2847975" y="714375"/>
                  </a:lnTo>
                  <a:cubicBezTo>
                    <a:pt x="2871928" y="714053"/>
                    <a:pt x="2901028" y="703041"/>
                    <a:pt x="2924175" y="695325"/>
                  </a:cubicBezTo>
                  <a:cubicBezTo>
                    <a:pt x="2946596" y="672904"/>
                    <a:pt x="2979519" y="636245"/>
                    <a:pt x="3009900" y="628650"/>
                  </a:cubicBezTo>
                  <a:cubicBezTo>
                    <a:pt x="3095840" y="607165"/>
                    <a:pt x="3061262" y="617879"/>
                    <a:pt x="3114675" y="600075"/>
                  </a:cubicBezTo>
                  <a:cubicBezTo>
                    <a:pt x="3117850" y="590550"/>
                    <a:pt x="3124200" y="581540"/>
                    <a:pt x="3124200" y="571500"/>
                  </a:cubicBezTo>
                  <a:cubicBezTo>
                    <a:pt x="3124200" y="520601"/>
                    <a:pt x="3122225" y="469436"/>
                    <a:pt x="3114675" y="419100"/>
                  </a:cubicBezTo>
                  <a:cubicBezTo>
                    <a:pt x="3112569" y="405058"/>
                    <a:pt x="3101218" y="394051"/>
                    <a:pt x="3095625" y="381000"/>
                  </a:cubicBezTo>
                  <a:cubicBezTo>
                    <a:pt x="3091670" y="371772"/>
                    <a:pt x="3090976" y="361202"/>
                    <a:pt x="3086100" y="352425"/>
                  </a:cubicBezTo>
                  <a:cubicBezTo>
                    <a:pt x="3074981" y="332411"/>
                    <a:pt x="3060700" y="314325"/>
                    <a:pt x="3048000" y="295275"/>
                  </a:cubicBezTo>
                  <a:lnTo>
                    <a:pt x="3009900" y="238125"/>
                  </a:lnTo>
                  <a:cubicBezTo>
                    <a:pt x="2997200" y="219075"/>
                    <a:pt x="2971800" y="212725"/>
                    <a:pt x="2952750" y="200025"/>
                  </a:cubicBezTo>
                  <a:lnTo>
                    <a:pt x="2924175" y="180975"/>
                  </a:lnTo>
                  <a:cubicBezTo>
                    <a:pt x="2912361" y="173099"/>
                    <a:pt x="2897629" y="170178"/>
                    <a:pt x="2886075" y="161925"/>
                  </a:cubicBezTo>
                  <a:cubicBezTo>
                    <a:pt x="2875114" y="154095"/>
                    <a:pt x="2868708" y="140822"/>
                    <a:pt x="2857500" y="133350"/>
                  </a:cubicBezTo>
                  <a:cubicBezTo>
                    <a:pt x="2849146" y="127781"/>
                    <a:pt x="2838153" y="127780"/>
                    <a:pt x="2828925" y="123825"/>
                  </a:cubicBezTo>
                  <a:cubicBezTo>
                    <a:pt x="2815874" y="118232"/>
                    <a:pt x="2803876" y="110368"/>
                    <a:pt x="2790825" y="104775"/>
                  </a:cubicBezTo>
                  <a:cubicBezTo>
                    <a:pt x="2753473" y="88767"/>
                    <a:pt x="2732676" y="92386"/>
                    <a:pt x="2686050" y="85725"/>
                  </a:cubicBezTo>
                  <a:cubicBezTo>
                    <a:pt x="2666931" y="82994"/>
                    <a:pt x="2647950" y="79375"/>
                    <a:pt x="2628900" y="76200"/>
                  </a:cubicBezTo>
                  <a:cubicBezTo>
                    <a:pt x="2619375" y="73025"/>
                    <a:pt x="2610203" y="68471"/>
                    <a:pt x="2600325" y="66675"/>
                  </a:cubicBezTo>
                  <a:cubicBezTo>
                    <a:pt x="2473247" y="43570"/>
                    <a:pt x="2571244" y="69489"/>
                    <a:pt x="2476500" y="47625"/>
                  </a:cubicBezTo>
                  <a:cubicBezTo>
                    <a:pt x="2450989" y="41738"/>
                    <a:pt x="2425138" y="36854"/>
                    <a:pt x="2400300" y="28575"/>
                  </a:cubicBezTo>
                  <a:cubicBezTo>
                    <a:pt x="2390775" y="25400"/>
                    <a:pt x="2381465" y="21485"/>
                    <a:pt x="2371725" y="19050"/>
                  </a:cubicBezTo>
                  <a:cubicBezTo>
                    <a:pt x="2334584" y="9765"/>
                    <a:pt x="2295059" y="5376"/>
                    <a:pt x="2257425" y="0"/>
                  </a:cubicBezTo>
                  <a:lnTo>
                    <a:pt x="1600200" y="9525"/>
                  </a:lnTo>
                  <a:lnTo>
                    <a:pt x="361950" y="19050"/>
                  </a:lnTo>
                  <a:cubicBezTo>
                    <a:pt x="348861" y="19245"/>
                    <a:pt x="336629" y="25735"/>
                    <a:pt x="323850" y="28575"/>
                  </a:cubicBezTo>
                  <a:cubicBezTo>
                    <a:pt x="296026" y="34758"/>
                    <a:pt x="234264" y="46550"/>
                    <a:pt x="209550" y="47625"/>
                  </a:cubicBezTo>
                  <a:cubicBezTo>
                    <a:pt x="158798" y="49832"/>
                    <a:pt x="107950" y="47625"/>
                    <a:pt x="57150" y="47625"/>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实时评判（</a:t>
            </a:r>
            <a:r>
              <a:rPr lang="en-US" altLang="zh-CN" dirty="0" smtClean="0"/>
              <a:t>VS. </a:t>
            </a:r>
            <a:r>
              <a:rPr lang="zh-CN" altLang="en-US" dirty="0" smtClean="0"/>
              <a:t>排队）</a:t>
            </a:r>
            <a:endParaRPr lang="en-US" altLang="zh-CN" dirty="0" smtClean="0"/>
          </a:p>
          <a:p>
            <a:pPr lvl="1"/>
            <a:r>
              <a:rPr lang="zh-CN" altLang="en-US" dirty="0" smtClean="0"/>
              <a:t>利用</a:t>
            </a:r>
            <a:r>
              <a:rPr lang="en-US" altLang="zh-CN" dirty="0" smtClean="0"/>
              <a:t>CPU</a:t>
            </a:r>
            <a:r>
              <a:rPr lang="zh-CN" altLang="en-US" dirty="0" smtClean="0"/>
              <a:t>多核并行评判学生程序</a:t>
            </a:r>
            <a:r>
              <a:rPr lang="zh-CN" altLang="en-US" dirty="0" smtClean="0"/>
              <a:t>，实时出</a:t>
            </a:r>
            <a:r>
              <a:rPr lang="zh-CN" altLang="en-US" dirty="0" smtClean="0"/>
              <a:t>结果</a:t>
            </a:r>
            <a:endParaRPr lang="zh-CN" altLang="en-US" dirty="0"/>
          </a:p>
        </p:txBody>
      </p:sp>
      <p:pic>
        <p:nvPicPr>
          <p:cNvPr id="9218" name="Picture 2"/>
          <p:cNvPicPr>
            <a:picLocks noChangeAspect="1" noChangeArrowheads="1"/>
          </p:cNvPicPr>
          <p:nvPr/>
        </p:nvPicPr>
        <p:blipFill>
          <a:blip r:embed="rId3" cstate="print"/>
          <a:srcRect/>
          <a:stretch>
            <a:fillRect/>
          </a:stretch>
        </p:blipFill>
        <p:spPr bwMode="auto">
          <a:xfrm>
            <a:off x="285720" y="2714596"/>
            <a:ext cx="8384877" cy="4143404"/>
          </a:xfrm>
          <a:prstGeom prst="rect">
            <a:avLst/>
          </a:prstGeom>
          <a:noFill/>
          <a:ln w="9525">
            <a:noFill/>
            <a:miter lim="800000"/>
            <a:headEnd/>
            <a:tailEnd/>
          </a:ln>
          <a:effectLst/>
        </p:spPr>
      </p:pic>
      <p:cxnSp>
        <p:nvCxnSpPr>
          <p:cNvPr id="11" name="直接连接符 10"/>
          <p:cNvCxnSpPr/>
          <p:nvPr/>
        </p:nvCxnSpPr>
        <p:spPr>
          <a:xfrm>
            <a:off x="1643042" y="3857628"/>
            <a:ext cx="121444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支持多源文件</a:t>
            </a:r>
            <a:endParaRPr lang="en-US" altLang="zh-CN" dirty="0" smtClean="0"/>
          </a:p>
          <a:p>
            <a:pPr lvl="1"/>
            <a:r>
              <a:rPr lang="zh-CN" altLang="en-US" sz="2400" dirty="0" smtClean="0"/>
              <a:t>能够支撑软件工程、编译原理等项目级别的源代码</a:t>
            </a:r>
            <a:endParaRPr lang="zh-CN" altLang="en-US" sz="2400" dirty="0"/>
          </a:p>
        </p:txBody>
      </p:sp>
      <p:pic>
        <p:nvPicPr>
          <p:cNvPr id="36866" name="Picture 2"/>
          <p:cNvPicPr>
            <a:picLocks noChangeAspect="1" noChangeArrowheads="1"/>
          </p:cNvPicPr>
          <p:nvPr/>
        </p:nvPicPr>
        <p:blipFill>
          <a:blip r:embed="rId3" cstate="print"/>
          <a:srcRect/>
          <a:stretch>
            <a:fillRect/>
          </a:stretch>
        </p:blipFill>
        <p:spPr bwMode="auto">
          <a:xfrm>
            <a:off x="323528" y="2714620"/>
            <a:ext cx="6500858" cy="3939262"/>
          </a:xfrm>
          <a:prstGeom prst="rect">
            <a:avLst/>
          </a:prstGeom>
          <a:noFill/>
          <a:ln w="9525">
            <a:noFill/>
            <a:miter lim="800000"/>
            <a:headEnd/>
            <a:tailEnd/>
          </a:ln>
          <a:effectLst/>
        </p:spPr>
      </p:pic>
      <p:sp>
        <p:nvSpPr>
          <p:cNvPr id="9" name="任意多边形 8"/>
          <p:cNvSpPr/>
          <p:nvPr/>
        </p:nvSpPr>
        <p:spPr>
          <a:xfrm>
            <a:off x="2180916" y="3781425"/>
            <a:ext cx="1741255" cy="433393"/>
          </a:xfrm>
          <a:custGeom>
            <a:avLst/>
            <a:gdLst>
              <a:gd name="connsiteX0" fmla="*/ 45805 w 1741255"/>
              <a:gd name="connsiteY0" fmla="*/ 142875 h 504825"/>
              <a:gd name="connsiteX1" fmla="*/ 26755 w 1741255"/>
              <a:gd name="connsiteY1" fmla="*/ 171450 h 504825"/>
              <a:gd name="connsiteX2" fmla="*/ 26755 w 1741255"/>
              <a:gd name="connsiteY2" fmla="*/ 352425 h 504825"/>
              <a:gd name="connsiteX3" fmla="*/ 45805 w 1741255"/>
              <a:gd name="connsiteY3" fmla="*/ 419100 h 504825"/>
              <a:gd name="connsiteX4" fmla="*/ 93430 w 1741255"/>
              <a:gd name="connsiteY4" fmla="*/ 447675 h 504825"/>
              <a:gd name="connsiteX5" fmla="*/ 160105 w 1741255"/>
              <a:gd name="connsiteY5" fmla="*/ 495300 h 504825"/>
              <a:gd name="connsiteX6" fmla="*/ 207730 w 1741255"/>
              <a:gd name="connsiteY6" fmla="*/ 504825 h 504825"/>
              <a:gd name="connsiteX7" fmla="*/ 312505 w 1741255"/>
              <a:gd name="connsiteY7" fmla="*/ 495300 h 504825"/>
              <a:gd name="connsiteX8" fmla="*/ 398230 w 1741255"/>
              <a:gd name="connsiteY8" fmla="*/ 476250 h 504825"/>
              <a:gd name="connsiteX9" fmla="*/ 464905 w 1741255"/>
              <a:gd name="connsiteY9" fmla="*/ 466725 h 504825"/>
              <a:gd name="connsiteX10" fmla="*/ 645880 w 1741255"/>
              <a:gd name="connsiteY10" fmla="*/ 457200 h 504825"/>
              <a:gd name="connsiteX11" fmla="*/ 1017355 w 1741255"/>
              <a:gd name="connsiteY11" fmla="*/ 438150 h 504825"/>
              <a:gd name="connsiteX12" fmla="*/ 1131655 w 1741255"/>
              <a:gd name="connsiteY12" fmla="*/ 428625 h 504825"/>
              <a:gd name="connsiteX13" fmla="*/ 1331680 w 1741255"/>
              <a:gd name="connsiteY13" fmla="*/ 438150 h 504825"/>
              <a:gd name="connsiteX14" fmla="*/ 1369780 w 1741255"/>
              <a:gd name="connsiteY14" fmla="*/ 447675 h 504825"/>
              <a:gd name="connsiteX15" fmla="*/ 1503130 w 1741255"/>
              <a:gd name="connsiteY15" fmla="*/ 438150 h 504825"/>
              <a:gd name="connsiteX16" fmla="*/ 1541230 w 1741255"/>
              <a:gd name="connsiteY16" fmla="*/ 428625 h 504825"/>
              <a:gd name="connsiteX17" fmla="*/ 1617430 w 1741255"/>
              <a:gd name="connsiteY17" fmla="*/ 419100 h 504825"/>
              <a:gd name="connsiteX18" fmla="*/ 1646005 w 1741255"/>
              <a:gd name="connsiteY18" fmla="*/ 400050 h 504825"/>
              <a:gd name="connsiteX19" fmla="*/ 1703155 w 1741255"/>
              <a:gd name="connsiteY19" fmla="*/ 381000 h 504825"/>
              <a:gd name="connsiteX20" fmla="*/ 1722205 w 1741255"/>
              <a:gd name="connsiteY20" fmla="*/ 352425 h 504825"/>
              <a:gd name="connsiteX21" fmla="*/ 1731730 w 1741255"/>
              <a:gd name="connsiteY21" fmla="*/ 314325 h 504825"/>
              <a:gd name="connsiteX22" fmla="*/ 1741255 w 1741255"/>
              <a:gd name="connsiteY22" fmla="*/ 285750 h 504825"/>
              <a:gd name="connsiteX23" fmla="*/ 1731730 w 1741255"/>
              <a:gd name="connsiteY23" fmla="*/ 238125 h 504825"/>
              <a:gd name="connsiteX24" fmla="*/ 1684105 w 1741255"/>
              <a:gd name="connsiteY24" fmla="*/ 180975 h 504825"/>
              <a:gd name="connsiteX25" fmla="*/ 1665055 w 1741255"/>
              <a:gd name="connsiteY25" fmla="*/ 152400 h 504825"/>
              <a:gd name="connsiteX26" fmla="*/ 1626955 w 1741255"/>
              <a:gd name="connsiteY26" fmla="*/ 123825 h 504825"/>
              <a:gd name="connsiteX27" fmla="*/ 1607905 w 1741255"/>
              <a:gd name="connsiteY27" fmla="*/ 95250 h 504825"/>
              <a:gd name="connsiteX28" fmla="*/ 1550755 w 1741255"/>
              <a:gd name="connsiteY28" fmla="*/ 76200 h 504825"/>
              <a:gd name="connsiteX29" fmla="*/ 1522180 w 1741255"/>
              <a:gd name="connsiteY29" fmla="*/ 66675 h 504825"/>
              <a:gd name="connsiteX30" fmla="*/ 1388830 w 1741255"/>
              <a:gd name="connsiteY30" fmla="*/ 47625 h 504825"/>
              <a:gd name="connsiteX31" fmla="*/ 1331680 w 1741255"/>
              <a:gd name="connsiteY31" fmla="*/ 38100 h 504825"/>
              <a:gd name="connsiteX32" fmla="*/ 1274530 w 1741255"/>
              <a:gd name="connsiteY32" fmla="*/ 19050 h 504825"/>
              <a:gd name="connsiteX33" fmla="*/ 1198330 w 1741255"/>
              <a:gd name="connsiteY33" fmla="*/ 0 h 504825"/>
              <a:gd name="connsiteX34" fmla="*/ 893530 w 1741255"/>
              <a:gd name="connsiteY34" fmla="*/ 9525 h 504825"/>
              <a:gd name="connsiteX35" fmla="*/ 845905 w 1741255"/>
              <a:gd name="connsiteY35" fmla="*/ 19050 h 504825"/>
              <a:gd name="connsiteX36" fmla="*/ 179155 w 1741255"/>
              <a:gd name="connsiteY36" fmla="*/ 38100 h 504825"/>
              <a:gd name="connsiteX37" fmla="*/ 150580 w 1741255"/>
              <a:gd name="connsiteY37" fmla="*/ 47625 h 504825"/>
              <a:gd name="connsiteX38" fmla="*/ 131530 w 1741255"/>
              <a:gd name="connsiteY38" fmla="*/ 76200 h 504825"/>
              <a:gd name="connsiteX39" fmla="*/ 102955 w 1741255"/>
              <a:gd name="connsiteY39" fmla="*/ 104775 h 504825"/>
              <a:gd name="connsiteX40" fmla="*/ 17230 w 1741255"/>
              <a:gd name="connsiteY40" fmla="*/ 152400 h 504825"/>
              <a:gd name="connsiteX41" fmla="*/ 45805 w 1741255"/>
              <a:gd name="connsiteY41" fmla="*/ 14287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41255" h="504825">
                <a:moveTo>
                  <a:pt x="45805" y="142875"/>
                </a:moveTo>
                <a:cubicBezTo>
                  <a:pt x="47392" y="146050"/>
                  <a:pt x="31875" y="161211"/>
                  <a:pt x="26755" y="171450"/>
                </a:cubicBezTo>
                <a:cubicBezTo>
                  <a:pt x="0" y="224959"/>
                  <a:pt x="22352" y="308393"/>
                  <a:pt x="26755" y="352425"/>
                </a:cubicBezTo>
                <a:cubicBezTo>
                  <a:pt x="26782" y="352700"/>
                  <a:pt x="41292" y="414587"/>
                  <a:pt x="45805" y="419100"/>
                </a:cubicBezTo>
                <a:cubicBezTo>
                  <a:pt x="58896" y="432191"/>
                  <a:pt x="78026" y="437406"/>
                  <a:pt x="93430" y="447675"/>
                </a:cubicBezTo>
                <a:cubicBezTo>
                  <a:pt x="96247" y="449553"/>
                  <a:pt x="150368" y="491649"/>
                  <a:pt x="160105" y="495300"/>
                </a:cubicBezTo>
                <a:cubicBezTo>
                  <a:pt x="175264" y="500984"/>
                  <a:pt x="191855" y="501650"/>
                  <a:pt x="207730" y="504825"/>
                </a:cubicBezTo>
                <a:cubicBezTo>
                  <a:pt x="242655" y="501650"/>
                  <a:pt x="277707" y="499650"/>
                  <a:pt x="312505" y="495300"/>
                </a:cubicBezTo>
                <a:cubicBezTo>
                  <a:pt x="373007" y="487737"/>
                  <a:pt x="344391" y="486039"/>
                  <a:pt x="398230" y="476250"/>
                </a:cubicBezTo>
                <a:cubicBezTo>
                  <a:pt x="420319" y="472234"/>
                  <a:pt x="442520" y="468447"/>
                  <a:pt x="464905" y="466725"/>
                </a:cubicBezTo>
                <a:cubicBezTo>
                  <a:pt x="525136" y="462092"/>
                  <a:pt x="585555" y="460375"/>
                  <a:pt x="645880" y="457200"/>
                </a:cubicBezTo>
                <a:cubicBezTo>
                  <a:pt x="823723" y="431794"/>
                  <a:pt x="642393" y="455194"/>
                  <a:pt x="1017355" y="438150"/>
                </a:cubicBezTo>
                <a:cubicBezTo>
                  <a:pt x="1055548" y="436414"/>
                  <a:pt x="1093555" y="431800"/>
                  <a:pt x="1131655" y="428625"/>
                </a:cubicBezTo>
                <a:cubicBezTo>
                  <a:pt x="1198330" y="431800"/>
                  <a:pt x="1265142" y="432827"/>
                  <a:pt x="1331680" y="438150"/>
                </a:cubicBezTo>
                <a:cubicBezTo>
                  <a:pt x="1344729" y="439194"/>
                  <a:pt x="1356689" y="447675"/>
                  <a:pt x="1369780" y="447675"/>
                </a:cubicBezTo>
                <a:cubicBezTo>
                  <a:pt x="1414343" y="447675"/>
                  <a:pt x="1458680" y="441325"/>
                  <a:pt x="1503130" y="438150"/>
                </a:cubicBezTo>
                <a:cubicBezTo>
                  <a:pt x="1515830" y="434975"/>
                  <a:pt x="1528317" y="430777"/>
                  <a:pt x="1541230" y="428625"/>
                </a:cubicBezTo>
                <a:cubicBezTo>
                  <a:pt x="1566479" y="424417"/>
                  <a:pt x="1592734" y="425835"/>
                  <a:pt x="1617430" y="419100"/>
                </a:cubicBezTo>
                <a:cubicBezTo>
                  <a:pt x="1628474" y="416088"/>
                  <a:pt x="1635544" y="404699"/>
                  <a:pt x="1646005" y="400050"/>
                </a:cubicBezTo>
                <a:cubicBezTo>
                  <a:pt x="1664355" y="391895"/>
                  <a:pt x="1703155" y="381000"/>
                  <a:pt x="1703155" y="381000"/>
                </a:cubicBezTo>
                <a:cubicBezTo>
                  <a:pt x="1709505" y="371475"/>
                  <a:pt x="1717696" y="362947"/>
                  <a:pt x="1722205" y="352425"/>
                </a:cubicBezTo>
                <a:cubicBezTo>
                  <a:pt x="1727362" y="340393"/>
                  <a:pt x="1728134" y="326912"/>
                  <a:pt x="1731730" y="314325"/>
                </a:cubicBezTo>
                <a:cubicBezTo>
                  <a:pt x="1734488" y="304671"/>
                  <a:pt x="1738080" y="295275"/>
                  <a:pt x="1741255" y="285750"/>
                </a:cubicBezTo>
                <a:cubicBezTo>
                  <a:pt x="1738080" y="269875"/>
                  <a:pt x="1737414" y="253284"/>
                  <a:pt x="1731730" y="238125"/>
                </a:cubicBezTo>
                <a:cubicBezTo>
                  <a:pt x="1722056" y="212326"/>
                  <a:pt x="1700950" y="201189"/>
                  <a:pt x="1684105" y="180975"/>
                </a:cubicBezTo>
                <a:cubicBezTo>
                  <a:pt x="1676776" y="172181"/>
                  <a:pt x="1673150" y="160495"/>
                  <a:pt x="1665055" y="152400"/>
                </a:cubicBezTo>
                <a:cubicBezTo>
                  <a:pt x="1653830" y="141175"/>
                  <a:pt x="1638180" y="135050"/>
                  <a:pt x="1626955" y="123825"/>
                </a:cubicBezTo>
                <a:cubicBezTo>
                  <a:pt x="1618860" y="115730"/>
                  <a:pt x="1617613" y="101317"/>
                  <a:pt x="1607905" y="95250"/>
                </a:cubicBezTo>
                <a:cubicBezTo>
                  <a:pt x="1590877" y="84607"/>
                  <a:pt x="1569805" y="82550"/>
                  <a:pt x="1550755" y="76200"/>
                </a:cubicBezTo>
                <a:lnTo>
                  <a:pt x="1522180" y="66675"/>
                </a:lnTo>
                <a:cubicBezTo>
                  <a:pt x="1505135" y="60993"/>
                  <a:pt x="1397571" y="48874"/>
                  <a:pt x="1388830" y="47625"/>
                </a:cubicBezTo>
                <a:cubicBezTo>
                  <a:pt x="1369711" y="44894"/>
                  <a:pt x="1350730" y="41275"/>
                  <a:pt x="1331680" y="38100"/>
                </a:cubicBezTo>
                <a:cubicBezTo>
                  <a:pt x="1312630" y="31750"/>
                  <a:pt x="1294011" y="23920"/>
                  <a:pt x="1274530" y="19050"/>
                </a:cubicBezTo>
                <a:lnTo>
                  <a:pt x="1198330" y="0"/>
                </a:lnTo>
                <a:cubicBezTo>
                  <a:pt x="1096730" y="3175"/>
                  <a:pt x="995031" y="4038"/>
                  <a:pt x="893530" y="9525"/>
                </a:cubicBezTo>
                <a:cubicBezTo>
                  <a:pt x="877364" y="10399"/>
                  <a:pt x="862065" y="18071"/>
                  <a:pt x="845905" y="19050"/>
                </a:cubicBezTo>
                <a:cubicBezTo>
                  <a:pt x="716492" y="26893"/>
                  <a:pt x="262395" y="36118"/>
                  <a:pt x="179155" y="38100"/>
                </a:cubicBezTo>
                <a:cubicBezTo>
                  <a:pt x="169630" y="41275"/>
                  <a:pt x="158420" y="41353"/>
                  <a:pt x="150580" y="47625"/>
                </a:cubicBezTo>
                <a:cubicBezTo>
                  <a:pt x="141641" y="54776"/>
                  <a:pt x="138859" y="67406"/>
                  <a:pt x="131530" y="76200"/>
                </a:cubicBezTo>
                <a:cubicBezTo>
                  <a:pt x="122906" y="86548"/>
                  <a:pt x="113588" y="96505"/>
                  <a:pt x="102955" y="104775"/>
                </a:cubicBezTo>
                <a:cubicBezTo>
                  <a:pt x="53827" y="142986"/>
                  <a:pt x="60344" y="138029"/>
                  <a:pt x="17230" y="152400"/>
                </a:cubicBezTo>
                <a:cubicBezTo>
                  <a:pt x="4693" y="190011"/>
                  <a:pt x="44218" y="139700"/>
                  <a:pt x="45805" y="14287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92280" y="3284984"/>
            <a:ext cx="1728192" cy="1015663"/>
          </a:xfrm>
          <a:prstGeom prst="rect">
            <a:avLst/>
          </a:prstGeom>
        </p:spPr>
        <p:txBody>
          <a:bodyPr wrap="square">
            <a:spAutoFit/>
          </a:bodyPr>
          <a:lstStyle/>
          <a:p>
            <a:r>
              <a:rPr lang="zh-CN" altLang="en-US" sz="2000" dirty="0" smtClean="0">
                <a:latin typeface="微软雅黑" pitchFamily="34" charset="-122"/>
                <a:ea typeface="微软雅黑" pitchFamily="34" charset="-122"/>
              </a:rPr>
              <a:t>接近真实工程环境的，源代码组织风格</a:t>
            </a:r>
            <a:endParaRPr lang="en-US"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程序评判：</a:t>
            </a:r>
            <a:r>
              <a:rPr lang="zh-CN" altLang="en-US" dirty="0" smtClean="0"/>
              <a:t>代码度量</a:t>
            </a:r>
            <a:endParaRPr lang="en-US" altLang="zh-CN" dirty="0" smtClean="0"/>
          </a:p>
          <a:p>
            <a:pPr lvl="1"/>
            <a:r>
              <a:rPr lang="zh-CN" altLang="en-US" dirty="0" smtClean="0"/>
              <a:t>客观量化题目难度：</a:t>
            </a:r>
            <a:r>
              <a:rPr lang="zh-CN" altLang="en-US" sz="2000" b="1" dirty="0" smtClean="0">
                <a:solidFill>
                  <a:srgbClr val="C00000"/>
                </a:solidFill>
                <a:latin typeface="微软雅黑" pitchFamily="34" charset="-122"/>
                <a:ea typeface="微软雅黑" pitchFamily="34" charset="-122"/>
              </a:rPr>
              <a:t>平均代码行、平均完成时间、正确率</a:t>
            </a:r>
            <a:endParaRPr lang="zh-CN" altLang="en-US" sz="2000" b="1" dirty="0">
              <a:solidFill>
                <a:srgbClr val="C00000"/>
              </a:solidFill>
              <a:latin typeface="微软雅黑" pitchFamily="34" charset="-122"/>
              <a:ea typeface="微软雅黑" pitchFamily="34" charset="-122"/>
            </a:endParaRPr>
          </a:p>
        </p:txBody>
      </p:sp>
      <p:pic>
        <p:nvPicPr>
          <p:cNvPr id="48129" name="Picture 1"/>
          <p:cNvPicPr>
            <a:picLocks noChangeAspect="1" noChangeArrowheads="1"/>
          </p:cNvPicPr>
          <p:nvPr/>
        </p:nvPicPr>
        <p:blipFill>
          <a:blip r:embed="rId3" cstate="print"/>
          <a:srcRect/>
          <a:stretch>
            <a:fillRect/>
          </a:stretch>
        </p:blipFill>
        <p:spPr bwMode="auto">
          <a:xfrm>
            <a:off x="467544" y="2636912"/>
            <a:ext cx="8351174" cy="4221088"/>
          </a:xfrm>
          <a:prstGeom prst="rect">
            <a:avLst/>
          </a:prstGeom>
          <a:noFill/>
          <a:ln w="9525">
            <a:noFill/>
            <a:miter lim="800000"/>
            <a:headEnd/>
            <a:tailEnd/>
          </a:ln>
        </p:spPr>
      </p:pic>
      <p:cxnSp>
        <p:nvCxnSpPr>
          <p:cNvPr id="8" name="直接连接符 7"/>
          <p:cNvCxnSpPr/>
          <p:nvPr/>
        </p:nvCxnSpPr>
        <p:spPr>
          <a:xfrm>
            <a:off x="3851920" y="335699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31840" y="335699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算法与数据结构可视化</a:t>
            </a:r>
            <a:endParaRPr lang="en-US" altLang="zh-CN" b="1" dirty="0" smtClean="0"/>
          </a:p>
          <a:p>
            <a:pPr lvl="1"/>
            <a:r>
              <a:rPr lang="zh-CN" altLang="en-US" sz="1600" dirty="0" smtClean="0">
                <a:latin typeface="微软雅黑" pitchFamily="34" charset="-122"/>
                <a:ea typeface="微软雅黑" pitchFamily="34" charset="-122"/>
              </a:rPr>
              <a:t>以交互可视化的形式动态展示算法的执行过程，使学生更容易理解算法思想，激发学习兴趣。</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支持索引、排序、图论、动态规划等将近</a:t>
            </a:r>
            <a:r>
              <a:rPr lang="en-US" altLang="zh-CN" sz="1600" dirty="0" smtClean="0">
                <a:latin typeface="微软雅黑" pitchFamily="34" charset="-122"/>
                <a:ea typeface="微软雅黑" pitchFamily="34" charset="-122"/>
              </a:rPr>
              <a:t>60</a:t>
            </a:r>
            <a:r>
              <a:rPr lang="zh-CN" altLang="en-US" sz="1600" dirty="0" smtClean="0">
                <a:latin typeface="微软雅黑" pitchFamily="34" charset="-122"/>
                <a:ea typeface="微软雅黑" pitchFamily="34" charset="-122"/>
              </a:rPr>
              <a:t>种数据结构与算法的可视化。</a:t>
            </a:r>
          </a:p>
          <a:p>
            <a:pPr lvl="1"/>
            <a:endParaRPr lang="zh-CN" altLang="en-US" dirty="0" smtClean="0"/>
          </a:p>
          <a:p>
            <a:pPr lvl="1"/>
            <a:endParaRPr lang="zh-CN" altLang="en-US" b="1" dirty="0"/>
          </a:p>
        </p:txBody>
      </p:sp>
      <p:pic>
        <p:nvPicPr>
          <p:cNvPr id="40962" name="Picture 2"/>
          <p:cNvPicPr>
            <a:picLocks noChangeAspect="1" noChangeArrowheads="1"/>
          </p:cNvPicPr>
          <p:nvPr/>
        </p:nvPicPr>
        <p:blipFill>
          <a:blip r:embed="rId3" cstate="print"/>
          <a:srcRect/>
          <a:stretch>
            <a:fillRect/>
          </a:stretch>
        </p:blipFill>
        <p:spPr bwMode="auto">
          <a:xfrm>
            <a:off x="0" y="3006090"/>
            <a:ext cx="5417820" cy="385191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4" cstate="print"/>
          <a:srcRect/>
          <a:stretch>
            <a:fillRect/>
          </a:stretch>
        </p:blipFill>
        <p:spPr bwMode="auto">
          <a:xfrm>
            <a:off x="3786182" y="3303270"/>
            <a:ext cx="5995035" cy="35547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并行程序的自动评测</a:t>
            </a:r>
            <a:endParaRPr lang="en-US" altLang="zh-CN" b="1" dirty="0" smtClean="0"/>
          </a:p>
          <a:p>
            <a:pPr lvl="1"/>
            <a:r>
              <a:rPr lang="zh-CN" altLang="en-US" sz="2000" dirty="0" smtClean="0"/>
              <a:t>从</a:t>
            </a:r>
            <a:r>
              <a:rPr lang="zh-CN" altLang="en-US" sz="2000" b="1" dirty="0" smtClean="0"/>
              <a:t>正确性、可扩展性、性能</a:t>
            </a:r>
            <a:r>
              <a:rPr lang="zh-CN" altLang="en-US" sz="2000" dirty="0" smtClean="0"/>
              <a:t>三个角度全面评测并行程序</a:t>
            </a:r>
            <a:endParaRPr lang="en-US" altLang="zh-CN" sz="2000" dirty="0" smtClean="0"/>
          </a:p>
          <a:p>
            <a:pPr lvl="1"/>
            <a:r>
              <a:rPr lang="zh-CN" altLang="en-US" sz="2000" dirty="0" smtClean="0"/>
              <a:t>支持分布式</a:t>
            </a:r>
            <a:r>
              <a:rPr lang="en-US" altLang="zh-CN" sz="2000" dirty="0" smtClean="0"/>
              <a:t>MPI</a:t>
            </a:r>
            <a:r>
              <a:rPr lang="zh-CN" altLang="en-US" sz="2000" dirty="0" smtClean="0"/>
              <a:t>、多核多线程并行程序</a:t>
            </a:r>
            <a:endParaRPr lang="zh-CN" altLang="en-US" sz="2000" dirty="0"/>
          </a:p>
        </p:txBody>
      </p:sp>
      <p:pic>
        <p:nvPicPr>
          <p:cNvPr id="41987" name="Picture 3"/>
          <p:cNvPicPr>
            <a:picLocks noChangeAspect="1" noChangeArrowheads="1"/>
          </p:cNvPicPr>
          <p:nvPr/>
        </p:nvPicPr>
        <p:blipFill>
          <a:blip r:embed="rId3" cstate="print"/>
          <a:srcRect/>
          <a:stretch>
            <a:fillRect/>
          </a:stretch>
        </p:blipFill>
        <p:spPr bwMode="auto">
          <a:xfrm>
            <a:off x="500034" y="3000372"/>
            <a:ext cx="6500825" cy="3736333"/>
          </a:xfrm>
          <a:prstGeom prst="rect">
            <a:avLst/>
          </a:prstGeom>
          <a:noFill/>
          <a:ln w="9525">
            <a:noFill/>
            <a:miter lim="800000"/>
            <a:headEnd/>
            <a:tailEnd/>
          </a:ln>
          <a:effectLst/>
        </p:spPr>
      </p:pic>
      <p:sp>
        <p:nvSpPr>
          <p:cNvPr id="6" name="矩形 5"/>
          <p:cNvSpPr/>
          <p:nvPr/>
        </p:nvSpPr>
        <p:spPr>
          <a:xfrm>
            <a:off x="1928794" y="5665159"/>
            <a:ext cx="285752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4FFB093-0948-4E59-B64C-A58B572B4214}" type="slidenum">
              <a:rPr lang="en-US" altLang="zh-CN" smtClean="0"/>
              <a:pPr>
                <a:defRPr/>
              </a:pPr>
              <a:t>3</a:t>
            </a:fld>
            <a:endParaRPr lang="en-US" altLang="zh-CN"/>
          </a:p>
        </p:txBody>
      </p:sp>
      <p:sp>
        <p:nvSpPr>
          <p:cNvPr id="3" name="TextBox 2"/>
          <p:cNvSpPr txBox="1"/>
          <p:nvPr/>
        </p:nvSpPr>
        <p:spPr>
          <a:xfrm>
            <a:off x="1259632" y="620688"/>
            <a:ext cx="6624737" cy="2554545"/>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a:spAutoFit/>
          </a:bodyPr>
          <a:lstStyle/>
          <a:p>
            <a:pPr algn="ctr">
              <a:defRPr/>
            </a:pPr>
            <a:r>
              <a:rPr lang="zh-CN" altLang="en-US" sz="3200" dirty="0" smtClean="0"/>
              <a:t>中国著名桥梁专家、工程教育家茅以升先生提出了：</a:t>
            </a:r>
            <a:endParaRPr lang="en-US" altLang="zh-CN" sz="3200" dirty="0" smtClean="0"/>
          </a:p>
          <a:p>
            <a:pPr algn="ctr">
              <a:defRPr/>
            </a:pPr>
            <a:r>
              <a:rPr lang="en-US" altLang="zh-CN" sz="3200" b="1" dirty="0" smtClean="0">
                <a:solidFill>
                  <a:srgbClr val="0000CC"/>
                </a:solidFill>
                <a:latin typeface="楷体" pitchFamily="49" charset="-122"/>
                <a:ea typeface="楷体" pitchFamily="49" charset="-122"/>
              </a:rPr>
              <a:t>“</a:t>
            </a:r>
            <a:r>
              <a:rPr lang="zh-CN" altLang="en-US" sz="3200" b="1" dirty="0">
                <a:solidFill>
                  <a:srgbClr val="0000CC"/>
                </a:solidFill>
                <a:latin typeface="楷体" pitchFamily="49" charset="-122"/>
                <a:ea typeface="楷体" pitchFamily="49" charset="-122"/>
              </a:rPr>
              <a:t>习而学</a:t>
            </a:r>
            <a:r>
              <a:rPr lang="en-US" altLang="zh-CN" sz="3200" b="1" dirty="0">
                <a:solidFill>
                  <a:srgbClr val="0000CC"/>
                </a:solidFill>
                <a:latin typeface="楷体" pitchFamily="49" charset="-122"/>
                <a:ea typeface="楷体" pitchFamily="49" charset="-122"/>
              </a:rPr>
              <a:t>”</a:t>
            </a:r>
            <a:r>
              <a:rPr lang="zh-CN" altLang="en-US" sz="3200" b="1" dirty="0">
                <a:solidFill>
                  <a:srgbClr val="0000CC"/>
                </a:solidFill>
                <a:latin typeface="楷体" pitchFamily="49" charset="-122"/>
                <a:ea typeface="楷体" pitchFamily="49" charset="-122"/>
              </a:rPr>
              <a:t>、</a:t>
            </a:r>
            <a:r>
              <a:rPr lang="zh-CN" altLang="zh-CN" sz="3200" b="1" dirty="0"/>
              <a:t> </a:t>
            </a:r>
            <a:r>
              <a:rPr lang="zh-CN" altLang="zh-CN" sz="3200" b="1" dirty="0">
                <a:solidFill>
                  <a:srgbClr val="0000CC"/>
                </a:solidFill>
                <a:latin typeface="楷体" pitchFamily="49" charset="-122"/>
                <a:ea typeface="楷体" pitchFamily="49" charset="-122"/>
              </a:rPr>
              <a:t>“做中学”（</a:t>
            </a:r>
            <a:r>
              <a:rPr lang="en-US" altLang="zh-CN" sz="3200" b="1" dirty="0">
                <a:solidFill>
                  <a:srgbClr val="0000CC"/>
                </a:solidFill>
                <a:latin typeface="楷体" pitchFamily="49" charset="-122"/>
                <a:ea typeface="楷体" pitchFamily="49" charset="-122"/>
              </a:rPr>
              <a:t>Learning by Doing</a:t>
            </a:r>
            <a:r>
              <a:rPr lang="zh-CN" altLang="zh-CN" sz="3200" b="1" dirty="0">
                <a:solidFill>
                  <a:srgbClr val="0000CC"/>
                </a:solidFill>
                <a:latin typeface="楷体" pitchFamily="49" charset="-122"/>
                <a:ea typeface="楷体" pitchFamily="49" charset="-122"/>
              </a:rPr>
              <a:t>）</a:t>
            </a:r>
            <a:endParaRPr lang="en-US" altLang="zh-CN" sz="3200" b="1" dirty="0">
              <a:solidFill>
                <a:srgbClr val="0000CC"/>
              </a:solidFill>
              <a:latin typeface="楷体" pitchFamily="49" charset="-122"/>
              <a:ea typeface="楷体" pitchFamily="49" charset="-122"/>
            </a:endParaRPr>
          </a:p>
          <a:p>
            <a:pPr algn="ctr">
              <a:defRPr/>
            </a:pPr>
            <a:r>
              <a:rPr lang="zh-CN" altLang="en-US" sz="3200" b="1" dirty="0" smtClean="0">
                <a:solidFill>
                  <a:srgbClr val="0000CC"/>
                </a:solidFill>
                <a:latin typeface="楷体" pitchFamily="49" charset="-122"/>
                <a:ea typeface="楷体" pitchFamily="49" charset="-122"/>
              </a:rPr>
              <a:t>的工程教育思想 </a:t>
            </a:r>
            <a:endParaRPr lang="zh-CN" altLang="en-US" sz="3200" b="1" dirty="0">
              <a:solidFill>
                <a:srgbClr val="0000CC"/>
              </a:solidFill>
              <a:latin typeface="楷体" pitchFamily="49" charset="-122"/>
              <a:ea typeface="楷体" pitchFamily="49" charset="-122"/>
            </a:endParaRPr>
          </a:p>
        </p:txBody>
      </p:sp>
      <p:sp>
        <p:nvSpPr>
          <p:cNvPr id="4" name="矩形 3"/>
          <p:cNvSpPr/>
          <p:nvPr/>
        </p:nvSpPr>
        <p:spPr>
          <a:xfrm>
            <a:off x="1187624" y="3501008"/>
            <a:ext cx="6984776" cy="1200329"/>
          </a:xfrm>
          <a:prstGeom prst="rect">
            <a:avLst/>
          </a:prstGeom>
        </p:spPr>
        <p:txBody>
          <a:bodyPr wrap="square">
            <a:spAutoFit/>
          </a:bodyPr>
          <a:lstStyle/>
          <a:p>
            <a:r>
              <a:rPr lang="en-US" altLang="zh-CN" sz="2400" dirty="0" smtClean="0"/>
              <a:t>2003</a:t>
            </a:r>
            <a:r>
              <a:rPr lang="zh-CN" altLang="en-US" sz="2400" dirty="0" smtClean="0"/>
              <a:t>年启动了以能力培养为目标的“高级语言程序设计”课程的建设，</a:t>
            </a:r>
            <a:r>
              <a:rPr lang="en-US" altLang="zh-CN" sz="2400" dirty="0" smtClean="0"/>
              <a:t>2015</a:t>
            </a:r>
            <a:r>
              <a:rPr lang="zh-CN" altLang="en-US" sz="2400" dirty="0" smtClean="0"/>
              <a:t>年启动了“数据结构与算法”课程的改革。</a:t>
            </a:r>
            <a:endParaRPr lang="zh-CN" altLang="en-US" sz="2400" dirty="0"/>
          </a:p>
        </p:txBody>
      </p:sp>
      <p:sp>
        <p:nvSpPr>
          <p:cNvPr id="5" name="矩形 4"/>
          <p:cNvSpPr/>
          <p:nvPr/>
        </p:nvSpPr>
        <p:spPr>
          <a:xfrm>
            <a:off x="1187624" y="5085184"/>
            <a:ext cx="6624736" cy="646331"/>
          </a:xfrm>
          <a:prstGeom prst="rect">
            <a:avLst/>
          </a:prstGeom>
        </p:spPr>
        <p:txBody>
          <a:bodyPr wrap="square">
            <a:spAutoFit/>
          </a:bodyPr>
          <a:lstStyle/>
          <a:p>
            <a:r>
              <a:rPr lang="zh-CN" altLang="en-US" dirty="0" smtClean="0"/>
              <a:t>“</a:t>
            </a:r>
            <a:r>
              <a:rPr lang="zh-CN" altLang="zh-CN" dirty="0" smtClean="0"/>
              <a:t>程序设计是计算机专业学生的基础课程，程序设计能力是计算机专业人员，特别是软件工作者的重要专业基础能力</a:t>
            </a:r>
            <a:r>
              <a:rPr lang="zh-CN" altLang="en-US"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并行程序的自动评测</a:t>
            </a:r>
            <a:r>
              <a:rPr lang="zh-CN" altLang="en-US" dirty="0" smtClean="0"/>
              <a:t>：直观的评判报告</a:t>
            </a:r>
            <a:endParaRPr lang="en-US" altLang="zh-CN" dirty="0" smtClean="0"/>
          </a:p>
        </p:txBody>
      </p:sp>
      <p:pic>
        <p:nvPicPr>
          <p:cNvPr id="43011" name="Picture 3"/>
          <p:cNvPicPr>
            <a:picLocks noChangeAspect="1" noChangeArrowheads="1"/>
          </p:cNvPicPr>
          <p:nvPr/>
        </p:nvPicPr>
        <p:blipFill>
          <a:blip r:embed="rId3" cstate="print"/>
          <a:srcRect/>
          <a:stretch>
            <a:fillRect/>
          </a:stretch>
        </p:blipFill>
        <p:spPr bwMode="auto">
          <a:xfrm>
            <a:off x="-32" y="4214818"/>
            <a:ext cx="3010551" cy="2466979"/>
          </a:xfrm>
          <a:prstGeom prst="rect">
            <a:avLst/>
          </a:prstGeom>
          <a:noFill/>
          <a:ln w="9525">
            <a:noFill/>
            <a:miter lim="800000"/>
            <a:headEnd/>
            <a:tailEnd/>
          </a:ln>
          <a:effectLst/>
        </p:spPr>
      </p:pic>
      <p:pic>
        <p:nvPicPr>
          <p:cNvPr id="44035" name="Picture 3"/>
          <p:cNvPicPr>
            <a:picLocks noChangeAspect="1" noChangeArrowheads="1"/>
          </p:cNvPicPr>
          <p:nvPr/>
        </p:nvPicPr>
        <p:blipFill>
          <a:blip r:embed="rId4" cstate="print"/>
          <a:srcRect/>
          <a:stretch>
            <a:fillRect/>
          </a:stretch>
        </p:blipFill>
        <p:spPr bwMode="auto">
          <a:xfrm>
            <a:off x="5929322" y="2071678"/>
            <a:ext cx="3171304" cy="4633901"/>
          </a:xfrm>
          <a:prstGeom prst="rect">
            <a:avLst/>
          </a:prstGeom>
          <a:noFill/>
          <a:ln w="9525">
            <a:noFill/>
            <a:miter lim="800000"/>
            <a:headEnd/>
            <a:tailEnd/>
          </a:ln>
          <a:effectLst/>
        </p:spPr>
      </p:pic>
      <p:pic>
        <p:nvPicPr>
          <p:cNvPr id="44036" name="Picture 4"/>
          <p:cNvPicPr>
            <a:picLocks noChangeAspect="1" noChangeArrowheads="1"/>
          </p:cNvPicPr>
          <p:nvPr/>
        </p:nvPicPr>
        <p:blipFill>
          <a:blip r:embed="rId5" cstate="print"/>
          <a:srcRect/>
          <a:stretch>
            <a:fillRect/>
          </a:stretch>
        </p:blipFill>
        <p:spPr bwMode="auto">
          <a:xfrm>
            <a:off x="3071802" y="4214818"/>
            <a:ext cx="2867643" cy="2463832"/>
          </a:xfrm>
          <a:prstGeom prst="rect">
            <a:avLst/>
          </a:prstGeom>
          <a:noFill/>
          <a:ln w="9525">
            <a:noFill/>
            <a:miter lim="800000"/>
            <a:headEnd/>
            <a:tailEnd/>
          </a:ln>
          <a:effectLst/>
        </p:spPr>
      </p:pic>
      <p:pic>
        <p:nvPicPr>
          <p:cNvPr id="14" name="Picture 2"/>
          <p:cNvPicPr>
            <a:picLocks noChangeAspect="1" noChangeArrowheads="1"/>
          </p:cNvPicPr>
          <p:nvPr/>
        </p:nvPicPr>
        <p:blipFill>
          <a:blip r:embed="rId6" cstate="print"/>
          <a:srcRect/>
          <a:stretch>
            <a:fillRect/>
          </a:stretch>
        </p:blipFill>
        <p:spPr bwMode="auto">
          <a:xfrm>
            <a:off x="14895" y="2143116"/>
            <a:ext cx="592455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代码相似性比较</a:t>
            </a:r>
            <a:endParaRPr lang="en-US" altLang="zh-CN" b="1" dirty="0" smtClean="0"/>
          </a:p>
          <a:p>
            <a:pPr lvl="1"/>
            <a:r>
              <a:rPr lang="zh-CN" altLang="en-US" sz="2000" dirty="0" smtClean="0"/>
              <a:t>赵长海等，基于编译优化和反汇编的程序相似性检测方法，</a:t>
            </a:r>
            <a:r>
              <a:rPr lang="en-US" altLang="zh-CN" sz="2000" dirty="0" smtClean="0"/>
              <a:t>《</a:t>
            </a:r>
            <a:r>
              <a:rPr lang="zh-CN" altLang="en-US" sz="2000" dirty="0" smtClean="0"/>
              <a:t>北京航空航天大学学报</a:t>
            </a:r>
            <a:r>
              <a:rPr lang="en-US" altLang="zh-CN" sz="2000" dirty="0" smtClean="0"/>
              <a:t>》</a:t>
            </a:r>
            <a:r>
              <a:rPr lang="zh-CN" altLang="en-US" sz="2000" dirty="0" smtClean="0"/>
              <a:t>，</a:t>
            </a:r>
            <a:r>
              <a:rPr lang="en-US" altLang="zh-CN" sz="2000" dirty="0" smtClean="0"/>
              <a:t>2008</a:t>
            </a:r>
            <a:r>
              <a:rPr lang="zh-CN" altLang="en-US" sz="2000" dirty="0" smtClean="0"/>
              <a:t>年。</a:t>
            </a:r>
            <a:r>
              <a:rPr lang="zh-CN" altLang="en-US" sz="1600" i="1" dirty="0" smtClean="0"/>
              <a:t>国内相似性比较研究领域，引用率最高的文章。</a:t>
            </a:r>
          </a:p>
          <a:p>
            <a:pPr lvl="1"/>
            <a:endParaRPr lang="en-US" altLang="zh-CN" dirty="0" smtClean="0"/>
          </a:p>
        </p:txBody>
      </p:sp>
      <p:graphicFrame>
        <p:nvGraphicFramePr>
          <p:cNvPr id="4" name="图示 3"/>
          <p:cNvGraphicFramePr/>
          <p:nvPr/>
        </p:nvGraphicFramePr>
        <p:xfrm>
          <a:off x="357158" y="3106118"/>
          <a:ext cx="2643206" cy="253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3214678" y="3071810"/>
            <a:ext cx="5929322" cy="3290651"/>
          </a:xfrm>
          <a:prstGeom prst="rect">
            <a:avLst/>
          </a:prstGeom>
          <a:noFill/>
          <a:ln w="9525">
            <a:noFill/>
            <a:miter lim="800000"/>
            <a:headEnd/>
            <a:tailEnd/>
          </a:ln>
          <a:effectLst/>
        </p:spPr>
      </p:pic>
      <p:sp>
        <p:nvSpPr>
          <p:cNvPr id="6" name="TextBox 5"/>
          <p:cNvSpPr txBox="1"/>
          <p:nvPr/>
        </p:nvSpPr>
        <p:spPr>
          <a:xfrm>
            <a:off x="4500562" y="6357958"/>
            <a:ext cx="4339650" cy="369332"/>
          </a:xfrm>
          <a:prstGeom prst="rect">
            <a:avLst/>
          </a:prstGeom>
          <a:noFill/>
        </p:spPr>
        <p:txBody>
          <a:bodyPr wrap="none" rtlCol="0">
            <a:spAutoFit/>
          </a:bodyPr>
          <a:lstStyle/>
          <a:p>
            <a:r>
              <a:rPr lang="zh-CN" altLang="en-US" dirty="0" smtClean="0">
                <a:latin typeface="黑体" pitchFamily="49" charset="-122"/>
                <a:ea typeface="黑体" pitchFamily="49" charset="-122"/>
              </a:rPr>
              <a:t>精确列出相似者名单，支持在线对比查看</a:t>
            </a:r>
            <a:endParaRPr lang="zh-CN" altLang="en-US"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endParaRPr lang="zh-CN" altLang="en-US"/>
          </a:p>
        </p:txBody>
      </p:sp>
      <p:pic>
        <p:nvPicPr>
          <p:cNvPr id="2051" name="Picture 3"/>
          <p:cNvPicPr>
            <a:picLocks noChangeAspect="1" noChangeArrowheads="1"/>
          </p:cNvPicPr>
          <p:nvPr/>
        </p:nvPicPr>
        <p:blipFill>
          <a:blip r:embed="rId2" cstate="print"/>
          <a:srcRect/>
          <a:stretch>
            <a:fillRect/>
          </a:stretch>
        </p:blipFill>
        <p:spPr bwMode="auto">
          <a:xfrm>
            <a:off x="224745" y="1657177"/>
            <a:ext cx="8919255" cy="5200823"/>
          </a:xfrm>
          <a:prstGeom prst="rect">
            <a:avLst/>
          </a:prstGeom>
          <a:noFill/>
          <a:ln w="9525">
            <a:noFill/>
            <a:miter lim="800000"/>
            <a:headEnd/>
            <a:tailEnd/>
          </a:ln>
        </p:spPr>
      </p:pic>
      <p:sp>
        <p:nvSpPr>
          <p:cNvPr id="7" name="折角形 6"/>
          <p:cNvSpPr/>
          <p:nvPr/>
        </p:nvSpPr>
        <p:spPr>
          <a:xfrm>
            <a:off x="0" y="0"/>
            <a:ext cx="2339752" cy="1556792"/>
          </a:xfrm>
          <a:prstGeom prst="foldedCorne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微软雅黑" pitchFamily="34" charset="-122"/>
                <a:ea typeface="微软雅黑" pitchFamily="34" charset="-122"/>
              </a:rPr>
              <a:t>代码相似性比较</a:t>
            </a:r>
            <a:endParaRPr lang="en-US" altLang="zh-CN" sz="2400" dirty="0" smtClean="0">
              <a:solidFill>
                <a:schemeClr val="bg1"/>
              </a:solidFill>
              <a:latin typeface="微软雅黑" pitchFamily="34" charset="-122"/>
              <a:ea typeface="微软雅黑" pitchFamily="34" charset="-122"/>
            </a:endParaRPr>
          </a:p>
          <a:p>
            <a:pPr algn="ctr"/>
            <a:r>
              <a:rPr lang="zh-CN" altLang="en-US" b="1" dirty="0" smtClean="0">
                <a:solidFill>
                  <a:schemeClr val="bg1"/>
                </a:solidFill>
                <a:latin typeface="微软雅黑" pitchFamily="34" charset="-122"/>
                <a:ea typeface="微软雅黑" pitchFamily="34" charset="-122"/>
              </a:rPr>
              <a:t>示例</a:t>
            </a:r>
            <a:r>
              <a:rPr lang="en-US" altLang="zh-CN" b="1" dirty="0" smtClean="0">
                <a:solidFill>
                  <a:schemeClr val="bg1"/>
                </a:solidFill>
                <a:latin typeface="微软雅黑" pitchFamily="34" charset="-122"/>
                <a:ea typeface="微软雅黑" pitchFamily="34" charset="-122"/>
              </a:rPr>
              <a:t>1</a:t>
            </a:r>
            <a:r>
              <a:rPr lang="zh-CN" altLang="en-US" b="1" dirty="0" smtClean="0">
                <a:solidFill>
                  <a:schemeClr val="bg1"/>
                </a:solidFill>
                <a:latin typeface="微软雅黑" pitchFamily="34" charset="-122"/>
                <a:ea typeface="微软雅黑" pitchFamily="34" charset="-122"/>
              </a:rPr>
              <a:t>：</a:t>
            </a:r>
            <a:endParaRPr lang="en-US" altLang="zh-CN" b="1"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调整代码顺序</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注释</a:t>
            </a:r>
            <a:endParaRPr lang="zh-CN" altLang="en-US" sz="1600" dirty="0">
              <a:solidFill>
                <a:schemeClr val="bg1"/>
              </a:solidFill>
              <a:latin typeface="微软雅黑" pitchFamily="34" charset="-122"/>
              <a:ea typeface="微软雅黑" pitchFamily="34" charset="-122"/>
            </a:endParaRPr>
          </a:p>
        </p:txBody>
      </p:sp>
      <p:sp>
        <p:nvSpPr>
          <p:cNvPr id="8" name="矩形 7"/>
          <p:cNvSpPr/>
          <p:nvPr/>
        </p:nvSpPr>
        <p:spPr>
          <a:xfrm>
            <a:off x="251520" y="5805264"/>
            <a:ext cx="1512168" cy="7200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16016" y="2636912"/>
            <a:ext cx="1512168" cy="4320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23528" y="1556792"/>
            <a:ext cx="8429484" cy="5301208"/>
          </a:xfrm>
          <a:prstGeom prst="rect">
            <a:avLst/>
          </a:prstGeom>
          <a:noFill/>
          <a:ln w="9525">
            <a:noFill/>
            <a:miter lim="800000"/>
            <a:headEnd/>
            <a:tailEnd/>
          </a:ln>
        </p:spPr>
      </p:pic>
      <p:sp>
        <p:nvSpPr>
          <p:cNvPr id="7" name="折角形 6"/>
          <p:cNvSpPr/>
          <p:nvPr/>
        </p:nvSpPr>
        <p:spPr>
          <a:xfrm>
            <a:off x="0" y="0"/>
            <a:ext cx="2339752" cy="1556792"/>
          </a:xfrm>
          <a:prstGeom prst="foldedCorne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微软雅黑" pitchFamily="34" charset="-122"/>
                <a:ea typeface="微软雅黑" pitchFamily="34" charset="-122"/>
              </a:rPr>
              <a:t>代码相似性比较</a:t>
            </a:r>
            <a:endParaRPr lang="en-US" altLang="zh-CN" sz="2400" dirty="0" smtClean="0">
              <a:solidFill>
                <a:schemeClr val="bg1"/>
              </a:solidFill>
              <a:latin typeface="微软雅黑" pitchFamily="34" charset="-122"/>
              <a:ea typeface="微软雅黑" pitchFamily="34" charset="-122"/>
            </a:endParaRPr>
          </a:p>
          <a:p>
            <a:pPr algn="ctr"/>
            <a:r>
              <a:rPr lang="zh-CN" altLang="en-US" b="1" dirty="0" smtClean="0">
                <a:solidFill>
                  <a:schemeClr val="bg1"/>
                </a:solidFill>
                <a:latin typeface="微软雅黑" pitchFamily="34" charset="-122"/>
                <a:ea typeface="微软雅黑" pitchFamily="34" charset="-122"/>
              </a:rPr>
              <a:t>示例</a:t>
            </a:r>
            <a:r>
              <a:rPr lang="en-US" altLang="zh-CN" b="1" dirty="0" smtClean="0">
                <a:solidFill>
                  <a:schemeClr val="bg1"/>
                </a:solidFill>
                <a:latin typeface="微软雅黑" pitchFamily="34" charset="-122"/>
                <a:ea typeface="微软雅黑" pitchFamily="34" charset="-122"/>
              </a:rPr>
              <a:t>2</a:t>
            </a:r>
            <a:r>
              <a:rPr lang="zh-CN" altLang="en-US" b="1" dirty="0" smtClean="0">
                <a:solidFill>
                  <a:schemeClr val="bg1"/>
                </a:solidFill>
                <a:latin typeface="微软雅黑" pitchFamily="34" charset="-122"/>
                <a:ea typeface="微软雅黑" pitchFamily="34" charset="-122"/>
              </a:rPr>
              <a:t>：</a:t>
            </a:r>
            <a:endParaRPr lang="en-US" altLang="zh-CN" b="1"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冗余代码</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变量重命名</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注释</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排版</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8229600" cy="1143000"/>
          </a:xfrm>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文档相似性检测</a:t>
            </a:r>
            <a:endParaRPr lang="en-US" altLang="zh-CN" b="1" dirty="0" smtClean="0"/>
          </a:p>
          <a:p>
            <a:pPr lvl="1"/>
            <a:r>
              <a:rPr lang="zh-CN" altLang="en-US" sz="2400" dirty="0" smtClean="0"/>
              <a:t>支持互相比较、互联网相似文档搜索</a:t>
            </a:r>
            <a:endParaRPr lang="en-US" altLang="zh-CN" sz="2400" dirty="0" smtClean="0"/>
          </a:p>
          <a:p>
            <a:pPr lvl="1"/>
            <a:r>
              <a:rPr lang="zh-CN" altLang="en-US" sz="2400" dirty="0" smtClean="0"/>
              <a:t>支持相似文本块着色</a:t>
            </a:r>
            <a:endParaRPr lang="zh-CN" altLang="en-US" sz="2400" dirty="0"/>
          </a:p>
        </p:txBody>
      </p:sp>
      <p:grpSp>
        <p:nvGrpSpPr>
          <p:cNvPr id="7" name="组合 6"/>
          <p:cNvGrpSpPr/>
          <p:nvPr/>
        </p:nvGrpSpPr>
        <p:grpSpPr>
          <a:xfrm>
            <a:off x="285720" y="3000372"/>
            <a:ext cx="8143875" cy="3719513"/>
            <a:chOff x="285720" y="3000372"/>
            <a:chExt cx="8143875" cy="3719513"/>
          </a:xfrm>
        </p:grpSpPr>
        <p:pic>
          <p:nvPicPr>
            <p:cNvPr id="4" name="Picture 2"/>
            <p:cNvPicPr>
              <a:picLocks noChangeAspect="1" noChangeArrowheads="1"/>
            </p:cNvPicPr>
            <p:nvPr/>
          </p:nvPicPr>
          <p:blipFill>
            <a:blip r:embed="rId2" cstate="print"/>
            <a:srcRect/>
            <a:stretch>
              <a:fillRect/>
            </a:stretch>
          </p:blipFill>
          <p:spPr bwMode="auto">
            <a:xfrm>
              <a:off x="285720" y="3000372"/>
              <a:ext cx="8143875" cy="3719513"/>
            </a:xfrm>
            <a:prstGeom prst="rect">
              <a:avLst/>
            </a:prstGeom>
            <a:noFill/>
            <a:ln w="9525">
              <a:noFill/>
              <a:miter lim="800000"/>
              <a:headEnd/>
              <a:tailEnd/>
            </a:ln>
          </p:spPr>
        </p:pic>
        <p:sp>
          <p:nvSpPr>
            <p:cNvPr id="5" name="矩形 4"/>
            <p:cNvSpPr/>
            <p:nvPr/>
          </p:nvSpPr>
          <p:spPr>
            <a:xfrm>
              <a:off x="5715008" y="4643446"/>
              <a:ext cx="928694" cy="714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00166" y="4572008"/>
              <a:ext cx="785818" cy="21431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b="1" dirty="0" smtClean="0"/>
              <a:t>自动抽题组卷</a:t>
            </a:r>
            <a:r>
              <a:rPr lang="zh-CN" altLang="en-US" dirty="0" smtClean="0"/>
              <a:t>：知识点分布、难度、使用频度</a:t>
            </a:r>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611560" y="2708920"/>
            <a:ext cx="5472608" cy="3959902"/>
          </a:xfrm>
          <a:prstGeom prst="rect">
            <a:avLst/>
          </a:prstGeom>
          <a:noFill/>
          <a:ln w="9525">
            <a:noFill/>
            <a:miter lim="800000"/>
            <a:headEnd/>
            <a:tailEnd/>
          </a:ln>
        </p:spPr>
      </p:pic>
      <p:cxnSp>
        <p:nvCxnSpPr>
          <p:cNvPr id="6" name="直接连接符 5"/>
          <p:cNvCxnSpPr/>
          <p:nvPr/>
        </p:nvCxnSpPr>
        <p:spPr>
          <a:xfrm>
            <a:off x="755576" y="5085184"/>
            <a:ext cx="151216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dirty="0" smtClean="0"/>
              <a:t>支持单场考试多套试卷，根据</a:t>
            </a:r>
            <a:r>
              <a:rPr lang="en-US" altLang="zh-CN" dirty="0" smtClean="0"/>
              <a:t>IP</a:t>
            </a:r>
            <a:r>
              <a:rPr lang="zh-CN" altLang="en-US" dirty="0" smtClean="0"/>
              <a:t>地址分发试卷</a:t>
            </a:r>
          </a:p>
          <a:p>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785786" y="2928934"/>
            <a:ext cx="6572264" cy="3757944"/>
          </a:xfrm>
          <a:prstGeom prst="rect">
            <a:avLst/>
          </a:prstGeom>
          <a:noFill/>
          <a:ln w="9525">
            <a:noFill/>
            <a:miter lim="800000"/>
            <a:headEnd/>
            <a:tailEnd/>
          </a:ln>
          <a:effectLst/>
        </p:spPr>
      </p:pic>
      <p:sp>
        <p:nvSpPr>
          <p:cNvPr id="5" name="任意多边形 4"/>
          <p:cNvSpPr/>
          <p:nvPr/>
        </p:nvSpPr>
        <p:spPr>
          <a:xfrm>
            <a:off x="2447925" y="4295775"/>
            <a:ext cx="1590675" cy="57150"/>
          </a:xfrm>
          <a:custGeom>
            <a:avLst/>
            <a:gdLst>
              <a:gd name="connsiteX0" fmla="*/ 0 w 1590675"/>
              <a:gd name="connsiteY0" fmla="*/ 38100 h 57150"/>
              <a:gd name="connsiteX1" fmla="*/ 57150 w 1590675"/>
              <a:gd name="connsiteY1" fmla="*/ 28575 h 57150"/>
              <a:gd name="connsiteX2" fmla="*/ 123825 w 1590675"/>
              <a:gd name="connsiteY2" fmla="*/ 9525 h 57150"/>
              <a:gd name="connsiteX3" fmla="*/ 409575 w 1590675"/>
              <a:gd name="connsiteY3" fmla="*/ 0 h 57150"/>
              <a:gd name="connsiteX4" fmla="*/ 561975 w 1590675"/>
              <a:gd name="connsiteY4" fmla="*/ 9525 h 57150"/>
              <a:gd name="connsiteX5" fmla="*/ 619125 w 1590675"/>
              <a:gd name="connsiteY5" fmla="*/ 28575 h 57150"/>
              <a:gd name="connsiteX6" fmla="*/ 647700 w 1590675"/>
              <a:gd name="connsiteY6" fmla="*/ 38100 h 57150"/>
              <a:gd name="connsiteX7" fmla="*/ 790575 w 1590675"/>
              <a:gd name="connsiteY7" fmla="*/ 57150 h 57150"/>
              <a:gd name="connsiteX8" fmla="*/ 1076325 w 1590675"/>
              <a:gd name="connsiteY8" fmla="*/ 47625 h 57150"/>
              <a:gd name="connsiteX9" fmla="*/ 1209675 w 1590675"/>
              <a:gd name="connsiteY9" fmla="*/ 28575 h 57150"/>
              <a:gd name="connsiteX10" fmla="*/ 1304925 w 1590675"/>
              <a:gd name="connsiteY10" fmla="*/ 38100 h 57150"/>
              <a:gd name="connsiteX11" fmla="*/ 1333500 w 1590675"/>
              <a:gd name="connsiteY11" fmla="*/ 47625 h 57150"/>
              <a:gd name="connsiteX12" fmla="*/ 1390650 w 1590675"/>
              <a:gd name="connsiteY12" fmla="*/ 57150 h 57150"/>
              <a:gd name="connsiteX13" fmla="*/ 1590675 w 1590675"/>
              <a:gd name="connsiteY13"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675" h="57150">
                <a:moveTo>
                  <a:pt x="0" y="38100"/>
                </a:moveTo>
                <a:cubicBezTo>
                  <a:pt x="19050" y="34925"/>
                  <a:pt x="38297" y="32765"/>
                  <a:pt x="57150" y="28575"/>
                </a:cubicBezTo>
                <a:cubicBezTo>
                  <a:pt x="83090" y="22810"/>
                  <a:pt x="95612" y="11185"/>
                  <a:pt x="123825" y="9525"/>
                </a:cubicBezTo>
                <a:cubicBezTo>
                  <a:pt x="218963" y="3929"/>
                  <a:pt x="314325" y="3175"/>
                  <a:pt x="409575" y="0"/>
                </a:cubicBezTo>
                <a:cubicBezTo>
                  <a:pt x="460375" y="3175"/>
                  <a:pt x="511543" y="2648"/>
                  <a:pt x="561975" y="9525"/>
                </a:cubicBezTo>
                <a:cubicBezTo>
                  <a:pt x="581871" y="12238"/>
                  <a:pt x="600075" y="22225"/>
                  <a:pt x="619125" y="28575"/>
                </a:cubicBezTo>
                <a:cubicBezTo>
                  <a:pt x="628650" y="31750"/>
                  <a:pt x="637721" y="36991"/>
                  <a:pt x="647700" y="38100"/>
                </a:cubicBezTo>
                <a:cubicBezTo>
                  <a:pt x="752620" y="49758"/>
                  <a:pt x="705065" y="42898"/>
                  <a:pt x="790575" y="57150"/>
                </a:cubicBezTo>
                <a:lnTo>
                  <a:pt x="1076325" y="47625"/>
                </a:lnTo>
                <a:cubicBezTo>
                  <a:pt x="1157532" y="43565"/>
                  <a:pt x="1151725" y="43063"/>
                  <a:pt x="1209675" y="28575"/>
                </a:cubicBezTo>
                <a:cubicBezTo>
                  <a:pt x="1241425" y="31750"/>
                  <a:pt x="1273388" y="33248"/>
                  <a:pt x="1304925" y="38100"/>
                </a:cubicBezTo>
                <a:cubicBezTo>
                  <a:pt x="1314848" y="39627"/>
                  <a:pt x="1323699" y="45447"/>
                  <a:pt x="1333500" y="47625"/>
                </a:cubicBezTo>
                <a:cubicBezTo>
                  <a:pt x="1352353" y="51815"/>
                  <a:pt x="1371600" y="53975"/>
                  <a:pt x="1390650" y="57150"/>
                </a:cubicBezTo>
                <a:cubicBezTo>
                  <a:pt x="1584321" y="47466"/>
                  <a:pt x="1517571" y="47625"/>
                  <a:pt x="1590675" y="476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7"/>
          <p:cNvSpPr/>
          <p:nvPr/>
        </p:nvSpPr>
        <p:spPr>
          <a:xfrm>
            <a:off x="2279650" y="5705475"/>
            <a:ext cx="3359150" cy="836112"/>
          </a:xfrm>
          <a:custGeom>
            <a:avLst/>
            <a:gdLst>
              <a:gd name="connsiteX0" fmla="*/ 15875 w 3359150"/>
              <a:gd name="connsiteY0" fmla="*/ 85725 h 836112"/>
              <a:gd name="connsiteX1" fmla="*/ 34925 w 3359150"/>
              <a:gd name="connsiteY1" fmla="*/ 333375 h 836112"/>
              <a:gd name="connsiteX2" fmla="*/ 44450 w 3359150"/>
              <a:gd name="connsiteY2" fmla="*/ 361950 h 836112"/>
              <a:gd name="connsiteX3" fmla="*/ 73025 w 3359150"/>
              <a:gd name="connsiteY3" fmla="*/ 466725 h 836112"/>
              <a:gd name="connsiteX4" fmla="*/ 111125 w 3359150"/>
              <a:gd name="connsiteY4" fmla="*/ 561975 h 836112"/>
              <a:gd name="connsiteX5" fmla="*/ 139700 w 3359150"/>
              <a:gd name="connsiteY5" fmla="*/ 638175 h 836112"/>
              <a:gd name="connsiteX6" fmla="*/ 177800 w 3359150"/>
              <a:gd name="connsiteY6" fmla="*/ 685800 h 836112"/>
              <a:gd name="connsiteX7" fmla="*/ 263525 w 3359150"/>
              <a:gd name="connsiteY7" fmla="*/ 695325 h 836112"/>
              <a:gd name="connsiteX8" fmla="*/ 311150 w 3359150"/>
              <a:gd name="connsiteY8" fmla="*/ 704850 h 836112"/>
              <a:gd name="connsiteX9" fmla="*/ 454025 w 3359150"/>
              <a:gd name="connsiteY9" fmla="*/ 714375 h 836112"/>
              <a:gd name="connsiteX10" fmla="*/ 549275 w 3359150"/>
              <a:gd name="connsiteY10" fmla="*/ 733425 h 836112"/>
              <a:gd name="connsiteX11" fmla="*/ 587375 w 3359150"/>
              <a:gd name="connsiteY11" fmla="*/ 742950 h 836112"/>
              <a:gd name="connsiteX12" fmla="*/ 644525 w 3359150"/>
              <a:gd name="connsiteY12" fmla="*/ 752475 h 836112"/>
              <a:gd name="connsiteX13" fmla="*/ 1339850 w 3359150"/>
              <a:gd name="connsiteY13" fmla="*/ 742950 h 836112"/>
              <a:gd name="connsiteX14" fmla="*/ 1444625 w 3359150"/>
              <a:gd name="connsiteY14" fmla="*/ 762000 h 836112"/>
              <a:gd name="connsiteX15" fmla="*/ 1492250 w 3359150"/>
              <a:gd name="connsiteY15" fmla="*/ 771525 h 836112"/>
              <a:gd name="connsiteX16" fmla="*/ 1530350 w 3359150"/>
              <a:gd name="connsiteY16" fmla="*/ 781050 h 836112"/>
              <a:gd name="connsiteX17" fmla="*/ 1673225 w 3359150"/>
              <a:gd name="connsiteY17" fmla="*/ 790575 h 836112"/>
              <a:gd name="connsiteX18" fmla="*/ 1787525 w 3359150"/>
              <a:gd name="connsiteY18" fmla="*/ 800100 h 836112"/>
              <a:gd name="connsiteX19" fmla="*/ 1863725 w 3359150"/>
              <a:gd name="connsiteY19" fmla="*/ 809625 h 836112"/>
              <a:gd name="connsiteX20" fmla="*/ 2178050 w 3359150"/>
              <a:gd name="connsiteY20" fmla="*/ 819150 h 836112"/>
              <a:gd name="connsiteX21" fmla="*/ 2701925 w 3359150"/>
              <a:gd name="connsiteY21" fmla="*/ 819150 h 836112"/>
              <a:gd name="connsiteX22" fmla="*/ 2778125 w 3359150"/>
              <a:gd name="connsiteY22" fmla="*/ 790575 h 836112"/>
              <a:gd name="connsiteX23" fmla="*/ 2816225 w 3359150"/>
              <a:gd name="connsiteY23" fmla="*/ 781050 h 836112"/>
              <a:gd name="connsiteX24" fmla="*/ 2892425 w 3359150"/>
              <a:gd name="connsiteY24" fmla="*/ 723900 h 836112"/>
              <a:gd name="connsiteX25" fmla="*/ 2921000 w 3359150"/>
              <a:gd name="connsiteY25" fmla="*/ 695325 h 836112"/>
              <a:gd name="connsiteX26" fmla="*/ 3006725 w 3359150"/>
              <a:gd name="connsiteY26" fmla="*/ 657225 h 836112"/>
              <a:gd name="connsiteX27" fmla="*/ 3035300 w 3359150"/>
              <a:gd name="connsiteY27" fmla="*/ 638175 h 836112"/>
              <a:gd name="connsiteX28" fmla="*/ 3111500 w 3359150"/>
              <a:gd name="connsiteY28" fmla="*/ 619125 h 836112"/>
              <a:gd name="connsiteX29" fmla="*/ 3140075 w 3359150"/>
              <a:gd name="connsiteY29" fmla="*/ 609600 h 836112"/>
              <a:gd name="connsiteX30" fmla="*/ 3311525 w 3359150"/>
              <a:gd name="connsiteY30" fmla="*/ 619125 h 836112"/>
              <a:gd name="connsiteX31" fmla="*/ 3349625 w 3359150"/>
              <a:gd name="connsiteY31" fmla="*/ 609600 h 836112"/>
              <a:gd name="connsiteX32" fmla="*/ 3359150 w 3359150"/>
              <a:gd name="connsiteY32" fmla="*/ 571500 h 836112"/>
              <a:gd name="connsiteX33" fmla="*/ 3349625 w 3359150"/>
              <a:gd name="connsiteY33" fmla="*/ 495300 h 836112"/>
              <a:gd name="connsiteX34" fmla="*/ 3311525 w 3359150"/>
              <a:gd name="connsiteY34" fmla="*/ 409575 h 836112"/>
              <a:gd name="connsiteX35" fmla="*/ 3254375 w 3359150"/>
              <a:gd name="connsiteY35" fmla="*/ 352425 h 836112"/>
              <a:gd name="connsiteX36" fmla="*/ 3197225 w 3359150"/>
              <a:gd name="connsiteY36" fmla="*/ 266700 h 836112"/>
              <a:gd name="connsiteX37" fmla="*/ 3178175 w 3359150"/>
              <a:gd name="connsiteY37" fmla="*/ 238125 h 836112"/>
              <a:gd name="connsiteX38" fmla="*/ 3149600 w 3359150"/>
              <a:gd name="connsiteY38" fmla="*/ 219075 h 836112"/>
              <a:gd name="connsiteX39" fmla="*/ 3140075 w 3359150"/>
              <a:gd name="connsiteY39" fmla="*/ 190500 h 836112"/>
              <a:gd name="connsiteX40" fmla="*/ 3044825 w 3359150"/>
              <a:gd name="connsiteY40" fmla="*/ 142875 h 836112"/>
              <a:gd name="connsiteX41" fmla="*/ 3006725 w 3359150"/>
              <a:gd name="connsiteY41" fmla="*/ 123825 h 836112"/>
              <a:gd name="connsiteX42" fmla="*/ 2959100 w 3359150"/>
              <a:gd name="connsiteY42" fmla="*/ 114300 h 836112"/>
              <a:gd name="connsiteX43" fmla="*/ 2854325 w 3359150"/>
              <a:gd name="connsiteY43" fmla="*/ 95250 h 836112"/>
              <a:gd name="connsiteX44" fmla="*/ 2825750 w 3359150"/>
              <a:gd name="connsiteY44" fmla="*/ 85725 h 836112"/>
              <a:gd name="connsiteX45" fmla="*/ 2654300 w 3359150"/>
              <a:gd name="connsiteY45" fmla="*/ 104775 h 836112"/>
              <a:gd name="connsiteX46" fmla="*/ 2597150 w 3359150"/>
              <a:gd name="connsiteY46" fmla="*/ 123825 h 836112"/>
              <a:gd name="connsiteX47" fmla="*/ 2568575 w 3359150"/>
              <a:gd name="connsiteY47" fmla="*/ 133350 h 836112"/>
              <a:gd name="connsiteX48" fmla="*/ 2540000 w 3359150"/>
              <a:gd name="connsiteY48" fmla="*/ 142875 h 836112"/>
              <a:gd name="connsiteX49" fmla="*/ 2282825 w 3359150"/>
              <a:gd name="connsiteY49" fmla="*/ 133350 h 836112"/>
              <a:gd name="connsiteX50" fmla="*/ 2197100 w 3359150"/>
              <a:gd name="connsiteY50" fmla="*/ 114300 h 836112"/>
              <a:gd name="connsiteX51" fmla="*/ 2130425 w 3359150"/>
              <a:gd name="connsiteY51" fmla="*/ 104775 h 836112"/>
              <a:gd name="connsiteX52" fmla="*/ 2073275 w 3359150"/>
              <a:gd name="connsiteY52" fmla="*/ 95250 h 836112"/>
              <a:gd name="connsiteX53" fmla="*/ 1463675 w 3359150"/>
              <a:gd name="connsiteY53" fmla="*/ 85725 h 836112"/>
              <a:gd name="connsiteX54" fmla="*/ 1254125 w 3359150"/>
              <a:gd name="connsiteY54" fmla="*/ 66675 h 836112"/>
              <a:gd name="connsiteX55" fmla="*/ 1177925 w 3359150"/>
              <a:gd name="connsiteY55" fmla="*/ 47625 h 836112"/>
              <a:gd name="connsiteX56" fmla="*/ 1073150 w 3359150"/>
              <a:gd name="connsiteY56" fmla="*/ 28575 h 836112"/>
              <a:gd name="connsiteX57" fmla="*/ 1025525 w 3359150"/>
              <a:gd name="connsiteY57" fmla="*/ 19050 h 836112"/>
              <a:gd name="connsiteX58" fmla="*/ 892175 w 3359150"/>
              <a:gd name="connsiteY58" fmla="*/ 0 h 836112"/>
              <a:gd name="connsiteX59" fmla="*/ 635000 w 3359150"/>
              <a:gd name="connsiteY59" fmla="*/ 9525 h 836112"/>
              <a:gd name="connsiteX60" fmla="*/ 596900 w 3359150"/>
              <a:gd name="connsiteY60" fmla="*/ 19050 h 836112"/>
              <a:gd name="connsiteX61" fmla="*/ 406400 w 3359150"/>
              <a:gd name="connsiteY61" fmla="*/ 38100 h 836112"/>
              <a:gd name="connsiteX62" fmla="*/ 273050 w 3359150"/>
              <a:gd name="connsiteY62" fmla="*/ 66675 h 836112"/>
              <a:gd name="connsiteX63" fmla="*/ 215900 w 3359150"/>
              <a:gd name="connsiteY63" fmla="*/ 85725 h 836112"/>
              <a:gd name="connsiteX64" fmla="*/ 130175 w 3359150"/>
              <a:gd name="connsiteY64" fmla="*/ 95250 h 836112"/>
              <a:gd name="connsiteX65" fmla="*/ 15875 w 3359150"/>
              <a:gd name="connsiteY65" fmla="*/ 85725 h 83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359150" h="836112">
                <a:moveTo>
                  <a:pt x="15875" y="85725"/>
                </a:moveTo>
                <a:cubicBezTo>
                  <a:pt x="0" y="125412"/>
                  <a:pt x="21625" y="260227"/>
                  <a:pt x="34925" y="333375"/>
                </a:cubicBezTo>
                <a:cubicBezTo>
                  <a:pt x="36721" y="343253"/>
                  <a:pt x="42015" y="352210"/>
                  <a:pt x="44450" y="361950"/>
                </a:cubicBezTo>
                <a:cubicBezTo>
                  <a:pt x="54902" y="403756"/>
                  <a:pt x="52591" y="425857"/>
                  <a:pt x="73025" y="466725"/>
                </a:cubicBezTo>
                <a:cubicBezTo>
                  <a:pt x="96894" y="514463"/>
                  <a:pt x="93470" y="503125"/>
                  <a:pt x="111125" y="561975"/>
                </a:cubicBezTo>
                <a:cubicBezTo>
                  <a:pt x="140393" y="659536"/>
                  <a:pt x="97116" y="538813"/>
                  <a:pt x="139700" y="638175"/>
                </a:cubicBezTo>
                <a:cubicBezTo>
                  <a:pt x="150574" y="663547"/>
                  <a:pt x="143461" y="677215"/>
                  <a:pt x="177800" y="685800"/>
                </a:cubicBezTo>
                <a:cubicBezTo>
                  <a:pt x="205692" y="692773"/>
                  <a:pt x="235063" y="691259"/>
                  <a:pt x="263525" y="695325"/>
                </a:cubicBezTo>
                <a:cubicBezTo>
                  <a:pt x="279552" y="697615"/>
                  <a:pt x="295041" y="703239"/>
                  <a:pt x="311150" y="704850"/>
                </a:cubicBezTo>
                <a:cubicBezTo>
                  <a:pt x="358644" y="709599"/>
                  <a:pt x="406400" y="711200"/>
                  <a:pt x="454025" y="714375"/>
                </a:cubicBezTo>
                <a:cubicBezTo>
                  <a:pt x="542522" y="736499"/>
                  <a:pt x="432504" y="710071"/>
                  <a:pt x="549275" y="733425"/>
                </a:cubicBezTo>
                <a:cubicBezTo>
                  <a:pt x="562112" y="735992"/>
                  <a:pt x="574538" y="740383"/>
                  <a:pt x="587375" y="742950"/>
                </a:cubicBezTo>
                <a:cubicBezTo>
                  <a:pt x="606313" y="746738"/>
                  <a:pt x="625475" y="749300"/>
                  <a:pt x="644525" y="752475"/>
                </a:cubicBezTo>
                <a:cubicBezTo>
                  <a:pt x="1193811" y="730504"/>
                  <a:pt x="962048" y="726524"/>
                  <a:pt x="1339850" y="742950"/>
                </a:cubicBezTo>
                <a:cubicBezTo>
                  <a:pt x="1457491" y="766478"/>
                  <a:pt x="1310573" y="737627"/>
                  <a:pt x="1444625" y="762000"/>
                </a:cubicBezTo>
                <a:cubicBezTo>
                  <a:pt x="1460553" y="764896"/>
                  <a:pt x="1476446" y="768013"/>
                  <a:pt x="1492250" y="771525"/>
                </a:cubicBezTo>
                <a:cubicBezTo>
                  <a:pt x="1505029" y="774365"/>
                  <a:pt x="1517331" y="779680"/>
                  <a:pt x="1530350" y="781050"/>
                </a:cubicBezTo>
                <a:cubicBezTo>
                  <a:pt x="1577818" y="786047"/>
                  <a:pt x="1625625" y="787049"/>
                  <a:pt x="1673225" y="790575"/>
                </a:cubicBezTo>
                <a:lnTo>
                  <a:pt x="1787525" y="800100"/>
                </a:lnTo>
                <a:cubicBezTo>
                  <a:pt x="1812996" y="802647"/>
                  <a:pt x="1838158" y="808378"/>
                  <a:pt x="1863725" y="809625"/>
                </a:cubicBezTo>
                <a:cubicBezTo>
                  <a:pt x="1968424" y="814732"/>
                  <a:pt x="2073275" y="815975"/>
                  <a:pt x="2178050" y="819150"/>
                </a:cubicBezTo>
                <a:cubicBezTo>
                  <a:pt x="2415513" y="836112"/>
                  <a:pt x="2342149" y="835140"/>
                  <a:pt x="2701925" y="819150"/>
                </a:cubicBezTo>
                <a:cubicBezTo>
                  <a:pt x="2738907" y="817506"/>
                  <a:pt x="2744470" y="803196"/>
                  <a:pt x="2778125" y="790575"/>
                </a:cubicBezTo>
                <a:cubicBezTo>
                  <a:pt x="2790382" y="785978"/>
                  <a:pt x="2803525" y="784225"/>
                  <a:pt x="2816225" y="781050"/>
                </a:cubicBezTo>
                <a:cubicBezTo>
                  <a:pt x="2841625" y="762000"/>
                  <a:pt x="2869974" y="746351"/>
                  <a:pt x="2892425" y="723900"/>
                </a:cubicBezTo>
                <a:cubicBezTo>
                  <a:pt x="2901950" y="714375"/>
                  <a:pt x="2910039" y="703155"/>
                  <a:pt x="2921000" y="695325"/>
                </a:cubicBezTo>
                <a:cubicBezTo>
                  <a:pt x="2944566" y="678492"/>
                  <a:pt x="2981833" y="669671"/>
                  <a:pt x="3006725" y="657225"/>
                </a:cubicBezTo>
                <a:cubicBezTo>
                  <a:pt x="3016964" y="652105"/>
                  <a:pt x="3025061" y="643295"/>
                  <a:pt x="3035300" y="638175"/>
                </a:cubicBezTo>
                <a:cubicBezTo>
                  <a:pt x="3057073" y="627289"/>
                  <a:pt x="3089763" y="624559"/>
                  <a:pt x="3111500" y="619125"/>
                </a:cubicBezTo>
                <a:cubicBezTo>
                  <a:pt x="3121240" y="616690"/>
                  <a:pt x="3130550" y="612775"/>
                  <a:pt x="3140075" y="609600"/>
                </a:cubicBezTo>
                <a:cubicBezTo>
                  <a:pt x="3197225" y="612775"/>
                  <a:pt x="3254287" y="619125"/>
                  <a:pt x="3311525" y="619125"/>
                </a:cubicBezTo>
                <a:cubicBezTo>
                  <a:pt x="3324616" y="619125"/>
                  <a:pt x="3340368" y="618857"/>
                  <a:pt x="3349625" y="609600"/>
                </a:cubicBezTo>
                <a:cubicBezTo>
                  <a:pt x="3358882" y="600343"/>
                  <a:pt x="3355975" y="584200"/>
                  <a:pt x="3359150" y="571500"/>
                </a:cubicBezTo>
                <a:cubicBezTo>
                  <a:pt x="3355975" y="546100"/>
                  <a:pt x="3354988" y="520329"/>
                  <a:pt x="3349625" y="495300"/>
                </a:cubicBezTo>
                <a:cubicBezTo>
                  <a:pt x="3343230" y="465457"/>
                  <a:pt x="3332435" y="433099"/>
                  <a:pt x="3311525" y="409575"/>
                </a:cubicBezTo>
                <a:cubicBezTo>
                  <a:pt x="3293627" y="389439"/>
                  <a:pt x="3269319" y="374841"/>
                  <a:pt x="3254375" y="352425"/>
                </a:cubicBezTo>
                <a:lnTo>
                  <a:pt x="3197225" y="266700"/>
                </a:lnTo>
                <a:cubicBezTo>
                  <a:pt x="3190875" y="257175"/>
                  <a:pt x="3187700" y="244475"/>
                  <a:pt x="3178175" y="238125"/>
                </a:cubicBezTo>
                <a:lnTo>
                  <a:pt x="3149600" y="219075"/>
                </a:lnTo>
                <a:cubicBezTo>
                  <a:pt x="3146425" y="209550"/>
                  <a:pt x="3147175" y="197600"/>
                  <a:pt x="3140075" y="190500"/>
                </a:cubicBezTo>
                <a:cubicBezTo>
                  <a:pt x="3087226" y="137651"/>
                  <a:pt x="3096450" y="162234"/>
                  <a:pt x="3044825" y="142875"/>
                </a:cubicBezTo>
                <a:cubicBezTo>
                  <a:pt x="3031530" y="137889"/>
                  <a:pt x="3020195" y="128315"/>
                  <a:pt x="3006725" y="123825"/>
                </a:cubicBezTo>
                <a:cubicBezTo>
                  <a:pt x="2991366" y="118705"/>
                  <a:pt x="2974904" y="117812"/>
                  <a:pt x="2959100" y="114300"/>
                </a:cubicBezTo>
                <a:cubicBezTo>
                  <a:pt x="2878262" y="96336"/>
                  <a:pt x="2969902" y="111761"/>
                  <a:pt x="2854325" y="95250"/>
                </a:cubicBezTo>
                <a:cubicBezTo>
                  <a:pt x="2844800" y="92075"/>
                  <a:pt x="2835790" y="85725"/>
                  <a:pt x="2825750" y="85725"/>
                </a:cubicBezTo>
                <a:cubicBezTo>
                  <a:pt x="2785415" y="85725"/>
                  <a:pt x="2703554" y="91342"/>
                  <a:pt x="2654300" y="104775"/>
                </a:cubicBezTo>
                <a:cubicBezTo>
                  <a:pt x="2634927" y="110059"/>
                  <a:pt x="2616200" y="117475"/>
                  <a:pt x="2597150" y="123825"/>
                </a:cubicBezTo>
                <a:lnTo>
                  <a:pt x="2568575" y="133350"/>
                </a:lnTo>
                <a:lnTo>
                  <a:pt x="2540000" y="142875"/>
                </a:lnTo>
                <a:cubicBezTo>
                  <a:pt x="2454275" y="139700"/>
                  <a:pt x="2368452" y="138539"/>
                  <a:pt x="2282825" y="133350"/>
                </a:cubicBezTo>
                <a:cubicBezTo>
                  <a:pt x="2180505" y="127149"/>
                  <a:pt x="2262331" y="127346"/>
                  <a:pt x="2197100" y="114300"/>
                </a:cubicBezTo>
                <a:cubicBezTo>
                  <a:pt x="2175085" y="109897"/>
                  <a:pt x="2152615" y="108189"/>
                  <a:pt x="2130425" y="104775"/>
                </a:cubicBezTo>
                <a:cubicBezTo>
                  <a:pt x="2111337" y="101838"/>
                  <a:pt x="2092580" y="95802"/>
                  <a:pt x="2073275" y="95250"/>
                </a:cubicBezTo>
                <a:cubicBezTo>
                  <a:pt x="1870133" y="89446"/>
                  <a:pt x="1666875" y="88900"/>
                  <a:pt x="1463675" y="85725"/>
                </a:cubicBezTo>
                <a:cubicBezTo>
                  <a:pt x="1322255" y="57441"/>
                  <a:pt x="1568395" y="104387"/>
                  <a:pt x="1254125" y="66675"/>
                </a:cubicBezTo>
                <a:cubicBezTo>
                  <a:pt x="1228130" y="63556"/>
                  <a:pt x="1203844" y="51328"/>
                  <a:pt x="1177925" y="47625"/>
                </a:cubicBezTo>
                <a:cubicBezTo>
                  <a:pt x="1062348" y="31114"/>
                  <a:pt x="1153988" y="46539"/>
                  <a:pt x="1073150" y="28575"/>
                </a:cubicBezTo>
                <a:cubicBezTo>
                  <a:pt x="1057346" y="25063"/>
                  <a:pt x="1041516" y="21575"/>
                  <a:pt x="1025525" y="19050"/>
                </a:cubicBezTo>
                <a:cubicBezTo>
                  <a:pt x="981173" y="12047"/>
                  <a:pt x="892175" y="0"/>
                  <a:pt x="892175" y="0"/>
                </a:cubicBezTo>
                <a:cubicBezTo>
                  <a:pt x="806450" y="3175"/>
                  <a:pt x="720606" y="4002"/>
                  <a:pt x="635000" y="9525"/>
                </a:cubicBezTo>
                <a:cubicBezTo>
                  <a:pt x="621936" y="10368"/>
                  <a:pt x="609901" y="17520"/>
                  <a:pt x="596900" y="19050"/>
                </a:cubicBezTo>
                <a:cubicBezTo>
                  <a:pt x="462901" y="34815"/>
                  <a:pt x="507434" y="20271"/>
                  <a:pt x="406400" y="38100"/>
                </a:cubicBezTo>
                <a:cubicBezTo>
                  <a:pt x="388492" y="41260"/>
                  <a:pt x="306102" y="56759"/>
                  <a:pt x="273050" y="66675"/>
                </a:cubicBezTo>
                <a:cubicBezTo>
                  <a:pt x="253816" y="72445"/>
                  <a:pt x="235858" y="83507"/>
                  <a:pt x="215900" y="85725"/>
                </a:cubicBezTo>
                <a:lnTo>
                  <a:pt x="130175" y="95250"/>
                </a:lnTo>
                <a:cubicBezTo>
                  <a:pt x="77503" y="112807"/>
                  <a:pt x="31750" y="46038"/>
                  <a:pt x="15875" y="8572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85786" y="2714620"/>
            <a:ext cx="6134100" cy="38481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dirty="0" smtClean="0"/>
              <a:t>考试期间可以关闭栏目，控制客户</a:t>
            </a:r>
            <a:r>
              <a:rPr lang="en-US" altLang="zh-CN" dirty="0" smtClean="0"/>
              <a:t>IP</a:t>
            </a:r>
            <a:r>
              <a:rPr lang="zh-CN" altLang="en-US" dirty="0" smtClean="0"/>
              <a:t>地址范围</a:t>
            </a:r>
            <a:endParaRPr lang="zh-CN" altLang="en-US" dirty="0"/>
          </a:p>
        </p:txBody>
      </p:sp>
      <p:sp>
        <p:nvSpPr>
          <p:cNvPr id="8" name="任意多边形 7"/>
          <p:cNvSpPr/>
          <p:nvPr/>
        </p:nvSpPr>
        <p:spPr>
          <a:xfrm>
            <a:off x="2714612" y="5572140"/>
            <a:ext cx="3359150" cy="836112"/>
          </a:xfrm>
          <a:custGeom>
            <a:avLst/>
            <a:gdLst>
              <a:gd name="connsiteX0" fmla="*/ 15875 w 3359150"/>
              <a:gd name="connsiteY0" fmla="*/ 85725 h 836112"/>
              <a:gd name="connsiteX1" fmla="*/ 34925 w 3359150"/>
              <a:gd name="connsiteY1" fmla="*/ 333375 h 836112"/>
              <a:gd name="connsiteX2" fmla="*/ 44450 w 3359150"/>
              <a:gd name="connsiteY2" fmla="*/ 361950 h 836112"/>
              <a:gd name="connsiteX3" fmla="*/ 73025 w 3359150"/>
              <a:gd name="connsiteY3" fmla="*/ 466725 h 836112"/>
              <a:gd name="connsiteX4" fmla="*/ 111125 w 3359150"/>
              <a:gd name="connsiteY4" fmla="*/ 561975 h 836112"/>
              <a:gd name="connsiteX5" fmla="*/ 139700 w 3359150"/>
              <a:gd name="connsiteY5" fmla="*/ 638175 h 836112"/>
              <a:gd name="connsiteX6" fmla="*/ 177800 w 3359150"/>
              <a:gd name="connsiteY6" fmla="*/ 685800 h 836112"/>
              <a:gd name="connsiteX7" fmla="*/ 263525 w 3359150"/>
              <a:gd name="connsiteY7" fmla="*/ 695325 h 836112"/>
              <a:gd name="connsiteX8" fmla="*/ 311150 w 3359150"/>
              <a:gd name="connsiteY8" fmla="*/ 704850 h 836112"/>
              <a:gd name="connsiteX9" fmla="*/ 454025 w 3359150"/>
              <a:gd name="connsiteY9" fmla="*/ 714375 h 836112"/>
              <a:gd name="connsiteX10" fmla="*/ 549275 w 3359150"/>
              <a:gd name="connsiteY10" fmla="*/ 733425 h 836112"/>
              <a:gd name="connsiteX11" fmla="*/ 587375 w 3359150"/>
              <a:gd name="connsiteY11" fmla="*/ 742950 h 836112"/>
              <a:gd name="connsiteX12" fmla="*/ 644525 w 3359150"/>
              <a:gd name="connsiteY12" fmla="*/ 752475 h 836112"/>
              <a:gd name="connsiteX13" fmla="*/ 1339850 w 3359150"/>
              <a:gd name="connsiteY13" fmla="*/ 742950 h 836112"/>
              <a:gd name="connsiteX14" fmla="*/ 1444625 w 3359150"/>
              <a:gd name="connsiteY14" fmla="*/ 762000 h 836112"/>
              <a:gd name="connsiteX15" fmla="*/ 1492250 w 3359150"/>
              <a:gd name="connsiteY15" fmla="*/ 771525 h 836112"/>
              <a:gd name="connsiteX16" fmla="*/ 1530350 w 3359150"/>
              <a:gd name="connsiteY16" fmla="*/ 781050 h 836112"/>
              <a:gd name="connsiteX17" fmla="*/ 1673225 w 3359150"/>
              <a:gd name="connsiteY17" fmla="*/ 790575 h 836112"/>
              <a:gd name="connsiteX18" fmla="*/ 1787525 w 3359150"/>
              <a:gd name="connsiteY18" fmla="*/ 800100 h 836112"/>
              <a:gd name="connsiteX19" fmla="*/ 1863725 w 3359150"/>
              <a:gd name="connsiteY19" fmla="*/ 809625 h 836112"/>
              <a:gd name="connsiteX20" fmla="*/ 2178050 w 3359150"/>
              <a:gd name="connsiteY20" fmla="*/ 819150 h 836112"/>
              <a:gd name="connsiteX21" fmla="*/ 2701925 w 3359150"/>
              <a:gd name="connsiteY21" fmla="*/ 819150 h 836112"/>
              <a:gd name="connsiteX22" fmla="*/ 2778125 w 3359150"/>
              <a:gd name="connsiteY22" fmla="*/ 790575 h 836112"/>
              <a:gd name="connsiteX23" fmla="*/ 2816225 w 3359150"/>
              <a:gd name="connsiteY23" fmla="*/ 781050 h 836112"/>
              <a:gd name="connsiteX24" fmla="*/ 2892425 w 3359150"/>
              <a:gd name="connsiteY24" fmla="*/ 723900 h 836112"/>
              <a:gd name="connsiteX25" fmla="*/ 2921000 w 3359150"/>
              <a:gd name="connsiteY25" fmla="*/ 695325 h 836112"/>
              <a:gd name="connsiteX26" fmla="*/ 3006725 w 3359150"/>
              <a:gd name="connsiteY26" fmla="*/ 657225 h 836112"/>
              <a:gd name="connsiteX27" fmla="*/ 3035300 w 3359150"/>
              <a:gd name="connsiteY27" fmla="*/ 638175 h 836112"/>
              <a:gd name="connsiteX28" fmla="*/ 3111500 w 3359150"/>
              <a:gd name="connsiteY28" fmla="*/ 619125 h 836112"/>
              <a:gd name="connsiteX29" fmla="*/ 3140075 w 3359150"/>
              <a:gd name="connsiteY29" fmla="*/ 609600 h 836112"/>
              <a:gd name="connsiteX30" fmla="*/ 3311525 w 3359150"/>
              <a:gd name="connsiteY30" fmla="*/ 619125 h 836112"/>
              <a:gd name="connsiteX31" fmla="*/ 3349625 w 3359150"/>
              <a:gd name="connsiteY31" fmla="*/ 609600 h 836112"/>
              <a:gd name="connsiteX32" fmla="*/ 3359150 w 3359150"/>
              <a:gd name="connsiteY32" fmla="*/ 571500 h 836112"/>
              <a:gd name="connsiteX33" fmla="*/ 3349625 w 3359150"/>
              <a:gd name="connsiteY33" fmla="*/ 495300 h 836112"/>
              <a:gd name="connsiteX34" fmla="*/ 3311525 w 3359150"/>
              <a:gd name="connsiteY34" fmla="*/ 409575 h 836112"/>
              <a:gd name="connsiteX35" fmla="*/ 3254375 w 3359150"/>
              <a:gd name="connsiteY35" fmla="*/ 352425 h 836112"/>
              <a:gd name="connsiteX36" fmla="*/ 3197225 w 3359150"/>
              <a:gd name="connsiteY36" fmla="*/ 266700 h 836112"/>
              <a:gd name="connsiteX37" fmla="*/ 3178175 w 3359150"/>
              <a:gd name="connsiteY37" fmla="*/ 238125 h 836112"/>
              <a:gd name="connsiteX38" fmla="*/ 3149600 w 3359150"/>
              <a:gd name="connsiteY38" fmla="*/ 219075 h 836112"/>
              <a:gd name="connsiteX39" fmla="*/ 3140075 w 3359150"/>
              <a:gd name="connsiteY39" fmla="*/ 190500 h 836112"/>
              <a:gd name="connsiteX40" fmla="*/ 3044825 w 3359150"/>
              <a:gd name="connsiteY40" fmla="*/ 142875 h 836112"/>
              <a:gd name="connsiteX41" fmla="*/ 3006725 w 3359150"/>
              <a:gd name="connsiteY41" fmla="*/ 123825 h 836112"/>
              <a:gd name="connsiteX42" fmla="*/ 2959100 w 3359150"/>
              <a:gd name="connsiteY42" fmla="*/ 114300 h 836112"/>
              <a:gd name="connsiteX43" fmla="*/ 2854325 w 3359150"/>
              <a:gd name="connsiteY43" fmla="*/ 95250 h 836112"/>
              <a:gd name="connsiteX44" fmla="*/ 2825750 w 3359150"/>
              <a:gd name="connsiteY44" fmla="*/ 85725 h 836112"/>
              <a:gd name="connsiteX45" fmla="*/ 2654300 w 3359150"/>
              <a:gd name="connsiteY45" fmla="*/ 104775 h 836112"/>
              <a:gd name="connsiteX46" fmla="*/ 2597150 w 3359150"/>
              <a:gd name="connsiteY46" fmla="*/ 123825 h 836112"/>
              <a:gd name="connsiteX47" fmla="*/ 2568575 w 3359150"/>
              <a:gd name="connsiteY47" fmla="*/ 133350 h 836112"/>
              <a:gd name="connsiteX48" fmla="*/ 2540000 w 3359150"/>
              <a:gd name="connsiteY48" fmla="*/ 142875 h 836112"/>
              <a:gd name="connsiteX49" fmla="*/ 2282825 w 3359150"/>
              <a:gd name="connsiteY49" fmla="*/ 133350 h 836112"/>
              <a:gd name="connsiteX50" fmla="*/ 2197100 w 3359150"/>
              <a:gd name="connsiteY50" fmla="*/ 114300 h 836112"/>
              <a:gd name="connsiteX51" fmla="*/ 2130425 w 3359150"/>
              <a:gd name="connsiteY51" fmla="*/ 104775 h 836112"/>
              <a:gd name="connsiteX52" fmla="*/ 2073275 w 3359150"/>
              <a:gd name="connsiteY52" fmla="*/ 95250 h 836112"/>
              <a:gd name="connsiteX53" fmla="*/ 1463675 w 3359150"/>
              <a:gd name="connsiteY53" fmla="*/ 85725 h 836112"/>
              <a:gd name="connsiteX54" fmla="*/ 1254125 w 3359150"/>
              <a:gd name="connsiteY54" fmla="*/ 66675 h 836112"/>
              <a:gd name="connsiteX55" fmla="*/ 1177925 w 3359150"/>
              <a:gd name="connsiteY55" fmla="*/ 47625 h 836112"/>
              <a:gd name="connsiteX56" fmla="*/ 1073150 w 3359150"/>
              <a:gd name="connsiteY56" fmla="*/ 28575 h 836112"/>
              <a:gd name="connsiteX57" fmla="*/ 1025525 w 3359150"/>
              <a:gd name="connsiteY57" fmla="*/ 19050 h 836112"/>
              <a:gd name="connsiteX58" fmla="*/ 892175 w 3359150"/>
              <a:gd name="connsiteY58" fmla="*/ 0 h 836112"/>
              <a:gd name="connsiteX59" fmla="*/ 635000 w 3359150"/>
              <a:gd name="connsiteY59" fmla="*/ 9525 h 836112"/>
              <a:gd name="connsiteX60" fmla="*/ 596900 w 3359150"/>
              <a:gd name="connsiteY60" fmla="*/ 19050 h 836112"/>
              <a:gd name="connsiteX61" fmla="*/ 406400 w 3359150"/>
              <a:gd name="connsiteY61" fmla="*/ 38100 h 836112"/>
              <a:gd name="connsiteX62" fmla="*/ 273050 w 3359150"/>
              <a:gd name="connsiteY62" fmla="*/ 66675 h 836112"/>
              <a:gd name="connsiteX63" fmla="*/ 215900 w 3359150"/>
              <a:gd name="connsiteY63" fmla="*/ 85725 h 836112"/>
              <a:gd name="connsiteX64" fmla="*/ 130175 w 3359150"/>
              <a:gd name="connsiteY64" fmla="*/ 95250 h 836112"/>
              <a:gd name="connsiteX65" fmla="*/ 15875 w 3359150"/>
              <a:gd name="connsiteY65" fmla="*/ 85725 h 83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359150" h="836112">
                <a:moveTo>
                  <a:pt x="15875" y="85725"/>
                </a:moveTo>
                <a:cubicBezTo>
                  <a:pt x="0" y="125412"/>
                  <a:pt x="21625" y="260227"/>
                  <a:pt x="34925" y="333375"/>
                </a:cubicBezTo>
                <a:cubicBezTo>
                  <a:pt x="36721" y="343253"/>
                  <a:pt x="42015" y="352210"/>
                  <a:pt x="44450" y="361950"/>
                </a:cubicBezTo>
                <a:cubicBezTo>
                  <a:pt x="54902" y="403756"/>
                  <a:pt x="52591" y="425857"/>
                  <a:pt x="73025" y="466725"/>
                </a:cubicBezTo>
                <a:cubicBezTo>
                  <a:pt x="96894" y="514463"/>
                  <a:pt x="93470" y="503125"/>
                  <a:pt x="111125" y="561975"/>
                </a:cubicBezTo>
                <a:cubicBezTo>
                  <a:pt x="140393" y="659536"/>
                  <a:pt x="97116" y="538813"/>
                  <a:pt x="139700" y="638175"/>
                </a:cubicBezTo>
                <a:cubicBezTo>
                  <a:pt x="150574" y="663547"/>
                  <a:pt x="143461" y="677215"/>
                  <a:pt x="177800" y="685800"/>
                </a:cubicBezTo>
                <a:cubicBezTo>
                  <a:pt x="205692" y="692773"/>
                  <a:pt x="235063" y="691259"/>
                  <a:pt x="263525" y="695325"/>
                </a:cubicBezTo>
                <a:cubicBezTo>
                  <a:pt x="279552" y="697615"/>
                  <a:pt x="295041" y="703239"/>
                  <a:pt x="311150" y="704850"/>
                </a:cubicBezTo>
                <a:cubicBezTo>
                  <a:pt x="358644" y="709599"/>
                  <a:pt x="406400" y="711200"/>
                  <a:pt x="454025" y="714375"/>
                </a:cubicBezTo>
                <a:cubicBezTo>
                  <a:pt x="542522" y="736499"/>
                  <a:pt x="432504" y="710071"/>
                  <a:pt x="549275" y="733425"/>
                </a:cubicBezTo>
                <a:cubicBezTo>
                  <a:pt x="562112" y="735992"/>
                  <a:pt x="574538" y="740383"/>
                  <a:pt x="587375" y="742950"/>
                </a:cubicBezTo>
                <a:cubicBezTo>
                  <a:pt x="606313" y="746738"/>
                  <a:pt x="625475" y="749300"/>
                  <a:pt x="644525" y="752475"/>
                </a:cubicBezTo>
                <a:cubicBezTo>
                  <a:pt x="1193811" y="730504"/>
                  <a:pt x="962048" y="726524"/>
                  <a:pt x="1339850" y="742950"/>
                </a:cubicBezTo>
                <a:cubicBezTo>
                  <a:pt x="1457491" y="766478"/>
                  <a:pt x="1310573" y="737627"/>
                  <a:pt x="1444625" y="762000"/>
                </a:cubicBezTo>
                <a:cubicBezTo>
                  <a:pt x="1460553" y="764896"/>
                  <a:pt x="1476446" y="768013"/>
                  <a:pt x="1492250" y="771525"/>
                </a:cubicBezTo>
                <a:cubicBezTo>
                  <a:pt x="1505029" y="774365"/>
                  <a:pt x="1517331" y="779680"/>
                  <a:pt x="1530350" y="781050"/>
                </a:cubicBezTo>
                <a:cubicBezTo>
                  <a:pt x="1577818" y="786047"/>
                  <a:pt x="1625625" y="787049"/>
                  <a:pt x="1673225" y="790575"/>
                </a:cubicBezTo>
                <a:lnTo>
                  <a:pt x="1787525" y="800100"/>
                </a:lnTo>
                <a:cubicBezTo>
                  <a:pt x="1812996" y="802647"/>
                  <a:pt x="1838158" y="808378"/>
                  <a:pt x="1863725" y="809625"/>
                </a:cubicBezTo>
                <a:cubicBezTo>
                  <a:pt x="1968424" y="814732"/>
                  <a:pt x="2073275" y="815975"/>
                  <a:pt x="2178050" y="819150"/>
                </a:cubicBezTo>
                <a:cubicBezTo>
                  <a:pt x="2415513" y="836112"/>
                  <a:pt x="2342149" y="835140"/>
                  <a:pt x="2701925" y="819150"/>
                </a:cubicBezTo>
                <a:cubicBezTo>
                  <a:pt x="2738907" y="817506"/>
                  <a:pt x="2744470" y="803196"/>
                  <a:pt x="2778125" y="790575"/>
                </a:cubicBezTo>
                <a:cubicBezTo>
                  <a:pt x="2790382" y="785978"/>
                  <a:pt x="2803525" y="784225"/>
                  <a:pt x="2816225" y="781050"/>
                </a:cubicBezTo>
                <a:cubicBezTo>
                  <a:pt x="2841625" y="762000"/>
                  <a:pt x="2869974" y="746351"/>
                  <a:pt x="2892425" y="723900"/>
                </a:cubicBezTo>
                <a:cubicBezTo>
                  <a:pt x="2901950" y="714375"/>
                  <a:pt x="2910039" y="703155"/>
                  <a:pt x="2921000" y="695325"/>
                </a:cubicBezTo>
                <a:cubicBezTo>
                  <a:pt x="2944566" y="678492"/>
                  <a:pt x="2981833" y="669671"/>
                  <a:pt x="3006725" y="657225"/>
                </a:cubicBezTo>
                <a:cubicBezTo>
                  <a:pt x="3016964" y="652105"/>
                  <a:pt x="3025061" y="643295"/>
                  <a:pt x="3035300" y="638175"/>
                </a:cubicBezTo>
                <a:cubicBezTo>
                  <a:pt x="3057073" y="627289"/>
                  <a:pt x="3089763" y="624559"/>
                  <a:pt x="3111500" y="619125"/>
                </a:cubicBezTo>
                <a:cubicBezTo>
                  <a:pt x="3121240" y="616690"/>
                  <a:pt x="3130550" y="612775"/>
                  <a:pt x="3140075" y="609600"/>
                </a:cubicBezTo>
                <a:cubicBezTo>
                  <a:pt x="3197225" y="612775"/>
                  <a:pt x="3254287" y="619125"/>
                  <a:pt x="3311525" y="619125"/>
                </a:cubicBezTo>
                <a:cubicBezTo>
                  <a:pt x="3324616" y="619125"/>
                  <a:pt x="3340368" y="618857"/>
                  <a:pt x="3349625" y="609600"/>
                </a:cubicBezTo>
                <a:cubicBezTo>
                  <a:pt x="3358882" y="600343"/>
                  <a:pt x="3355975" y="584200"/>
                  <a:pt x="3359150" y="571500"/>
                </a:cubicBezTo>
                <a:cubicBezTo>
                  <a:pt x="3355975" y="546100"/>
                  <a:pt x="3354988" y="520329"/>
                  <a:pt x="3349625" y="495300"/>
                </a:cubicBezTo>
                <a:cubicBezTo>
                  <a:pt x="3343230" y="465457"/>
                  <a:pt x="3332435" y="433099"/>
                  <a:pt x="3311525" y="409575"/>
                </a:cubicBezTo>
                <a:cubicBezTo>
                  <a:pt x="3293627" y="389439"/>
                  <a:pt x="3269319" y="374841"/>
                  <a:pt x="3254375" y="352425"/>
                </a:cubicBezTo>
                <a:lnTo>
                  <a:pt x="3197225" y="266700"/>
                </a:lnTo>
                <a:cubicBezTo>
                  <a:pt x="3190875" y="257175"/>
                  <a:pt x="3187700" y="244475"/>
                  <a:pt x="3178175" y="238125"/>
                </a:cubicBezTo>
                <a:lnTo>
                  <a:pt x="3149600" y="219075"/>
                </a:lnTo>
                <a:cubicBezTo>
                  <a:pt x="3146425" y="209550"/>
                  <a:pt x="3147175" y="197600"/>
                  <a:pt x="3140075" y="190500"/>
                </a:cubicBezTo>
                <a:cubicBezTo>
                  <a:pt x="3087226" y="137651"/>
                  <a:pt x="3096450" y="162234"/>
                  <a:pt x="3044825" y="142875"/>
                </a:cubicBezTo>
                <a:cubicBezTo>
                  <a:pt x="3031530" y="137889"/>
                  <a:pt x="3020195" y="128315"/>
                  <a:pt x="3006725" y="123825"/>
                </a:cubicBezTo>
                <a:cubicBezTo>
                  <a:pt x="2991366" y="118705"/>
                  <a:pt x="2974904" y="117812"/>
                  <a:pt x="2959100" y="114300"/>
                </a:cubicBezTo>
                <a:cubicBezTo>
                  <a:pt x="2878262" y="96336"/>
                  <a:pt x="2969902" y="111761"/>
                  <a:pt x="2854325" y="95250"/>
                </a:cubicBezTo>
                <a:cubicBezTo>
                  <a:pt x="2844800" y="92075"/>
                  <a:pt x="2835790" y="85725"/>
                  <a:pt x="2825750" y="85725"/>
                </a:cubicBezTo>
                <a:cubicBezTo>
                  <a:pt x="2785415" y="85725"/>
                  <a:pt x="2703554" y="91342"/>
                  <a:pt x="2654300" y="104775"/>
                </a:cubicBezTo>
                <a:cubicBezTo>
                  <a:pt x="2634927" y="110059"/>
                  <a:pt x="2616200" y="117475"/>
                  <a:pt x="2597150" y="123825"/>
                </a:cubicBezTo>
                <a:lnTo>
                  <a:pt x="2568575" y="133350"/>
                </a:lnTo>
                <a:lnTo>
                  <a:pt x="2540000" y="142875"/>
                </a:lnTo>
                <a:cubicBezTo>
                  <a:pt x="2454275" y="139700"/>
                  <a:pt x="2368452" y="138539"/>
                  <a:pt x="2282825" y="133350"/>
                </a:cubicBezTo>
                <a:cubicBezTo>
                  <a:pt x="2180505" y="127149"/>
                  <a:pt x="2262331" y="127346"/>
                  <a:pt x="2197100" y="114300"/>
                </a:cubicBezTo>
                <a:cubicBezTo>
                  <a:pt x="2175085" y="109897"/>
                  <a:pt x="2152615" y="108189"/>
                  <a:pt x="2130425" y="104775"/>
                </a:cubicBezTo>
                <a:cubicBezTo>
                  <a:pt x="2111337" y="101838"/>
                  <a:pt x="2092580" y="95802"/>
                  <a:pt x="2073275" y="95250"/>
                </a:cubicBezTo>
                <a:cubicBezTo>
                  <a:pt x="1870133" y="89446"/>
                  <a:pt x="1666875" y="88900"/>
                  <a:pt x="1463675" y="85725"/>
                </a:cubicBezTo>
                <a:cubicBezTo>
                  <a:pt x="1322255" y="57441"/>
                  <a:pt x="1568395" y="104387"/>
                  <a:pt x="1254125" y="66675"/>
                </a:cubicBezTo>
                <a:cubicBezTo>
                  <a:pt x="1228130" y="63556"/>
                  <a:pt x="1203844" y="51328"/>
                  <a:pt x="1177925" y="47625"/>
                </a:cubicBezTo>
                <a:cubicBezTo>
                  <a:pt x="1062348" y="31114"/>
                  <a:pt x="1153988" y="46539"/>
                  <a:pt x="1073150" y="28575"/>
                </a:cubicBezTo>
                <a:cubicBezTo>
                  <a:pt x="1057346" y="25063"/>
                  <a:pt x="1041516" y="21575"/>
                  <a:pt x="1025525" y="19050"/>
                </a:cubicBezTo>
                <a:cubicBezTo>
                  <a:pt x="981173" y="12047"/>
                  <a:pt x="892175" y="0"/>
                  <a:pt x="892175" y="0"/>
                </a:cubicBezTo>
                <a:cubicBezTo>
                  <a:pt x="806450" y="3175"/>
                  <a:pt x="720606" y="4002"/>
                  <a:pt x="635000" y="9525"/>
                </a:cubicBezTo>
                <a:cubicBezTo>
                  <a:pt x="621936" y="10368"/>
                  <a:pt x="609901" y="17520"/>
                  <a:pt x="596900" y="19050"/>
                </a:cubicBezTo>
                <a:cubicBezTo>
                  <a:pt x="462901" y="34815"/>
                  <a:pt x="507434" y="20271"/>
                  <a:pt x="406400" y="38100"/>
                </a:cubicBezTo>
                <a:cubicBezTo>
                  <a:pt x="388492" y="41260"/>
                  <a:pt x="306102" y="56759"/>
                  <a:pt x="273050" y="66675"/>
                </a:cubicBezTo>
                <a:cubicBezTo>
                  <a:pt x="253816" y="72445"/>
                  <a:pt x="235858" y="83507"/>
                  <a:pt x="215900" y="85725"/>
                </a:cubicBezTo>
                <a:lnTo>
                  <a:pt x="130175" y="95250"/>
                </a:lnTo>
                <a:cubicBezTo>
                  <a:pt x="77503" y="112807"/>
                  <a:pt x="31750" y="46038"/>
                  <a:pt x="15875" y="8572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全方位支持</a:t>
            </a:r>
            <a:r>
              <a:rPr lang="zh-CN" altLang="en-US" b="1" dirty="0" smtClean="0">
                <a:solidFill>
                  <a:srgbClr val="C00000"/>
                </a:solidFill>
              </a:rPr>
              <a:t>在线考试</a:t>
            </a:r>
            <a:endParaRPr lang="en-US" altLang="zh-CN" b="1" dirty="0" smtClean="0">
              <a:solidFill>
                <a:srgbClr val="C00000"/>
              </a:solidFill>
            </a:endParaRPr>
          </a:p>
          <a:p>
            <a:pPr lvl="1"/>
            <a:r>
              <a:rPr lang="zh-CN" altLang="en-US" dirty="0" smtClean="0"/>
              <a:t>实时监测学生交换账号互相</a:t>
            </a:r>
            <a:r>
              <a:rPr lang="zh-CN" altLang="en-US" dirty="0" smtClean="0"/>
              <a:t>抄袭</a:t>
            </a:r>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1428728" y="2643182"/>
            <a:ext cx="4714908" cy="4450450"/>
          </a:xfrm>
          <a:prstGeom prst="rect">
            <a:avLst/>
          </a:prstGeom>
          <a:noFill/>
          <a:ln w="9525">
            <a:noFill/>
            <a:miter lim="800000"/>
            <a:headEnd/>
            <a:tailEnd/>
          </a:ln>
          <a:effectLst/>
        </p:spPr>
      </p:pic>
      <p:sp>
        <p:nvSpPr>
          <p:cNvPr id="5" name="矩形 4"/>
          <p:cNvSpPr/>
          <p:nvPr/>
        </p:nvSpPr>
        <p:spPr>
          <a:xfrm>
            <a:off x="7092280" y="3284984"/>
            <a:ext cx="1728192" cy="707886"/>
          </a:xfrm>
          <a:prstGeom prst="rect">
            <a:avLst/>
          </a:prstGeom>
        </p:spPr>
        <p:txBody>
          <a:bodyPr wrap="square">
            <a:spAutoFit/>
          </a:bodyPr>
          <a:lstStyle/>
          <a:p>
            <a:r>
              <a:rPr lang="zh-CN" altLang="en-US" sz="2000" dirty="0" smtClean="0">
                <a:latin typeface="微软雅黑" pitchFamily="34" charset="-122"/>
                <a:ea typeface="微软雅黑" pitchFamily="34" charset="-122"/>
              </a:rPr>
              <a:t>可穿透代理服务器检测</a:t>
            </a:r>
            <a:endParaRPr lang="en-US"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lstStyle/>
          <a:p>
            <a:r>
              <a:rPr lang="zh-CN" altLang="en-US" b="1" dirty="0" smtClean="0"/>
              <a:t>既是评测系统</a:t>
            </a:r>
            <a:endParaRPr lang="en-US" altLang="zh-CN" b="1" dirty="0" smtClean="0">
              <a:solidFill>
                <a:srgbClr val="C00000"/>
              </a:solidFill>
            </a:endParaRPr>
          </a:p>
          <a:p>
            <a:endParaRPr lang="zh-CN" altLang="en-US" dirty="0"/>
          </a:p>
        </p:txBody>
      </p:sp>
      <p:pic>
        <p:nvPicPr>
          <p:cNvPr id="5123" name="Picture 3"/>
          <p:cNvPicPr>
            <a:picLocks noChangeAspect="1" noChangeArrowheads="1"/>
          </p:cNvPicPr>
          <p:nvPr/>
        </p:nvPicPr>
        <p:blipFill>
          <a:blip r:embed="rId2" cstate="print"/>
          <a:srcRect/>
          <a:stretch>
            <a:fillRect/>
          </a:stretch>
        </p:blipFill>
        <p:spPr bwMode="auto">
          <a:xfrm>
            <a:off x="323528" y="2272630"/>
            <a:ext cx="8510311" cy="4324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课程改革指导思想</a:t>
            </a:r>
            <a:endParaRPr lang="zh-CN" altLang="en-US" dirty="0"/>
          </a:p>
        </p:txBody>
      </p:sp>
      <p:sp>
        <p:nvSpPr>
          <p:cNvPr id="3" name="内容占位符 2"/>
          <p:cNvSpPr>
            <a:spLocks noGrp="1"/>
          </p:cNvSpPr>
          <p:nvPr>
            <p:ph idx="1"/>
          </p:nvPr>
        </p:nvSpPr>
        <p:spPr>
          <a:xfrm>
            <a:off x="611560" y="1556792"/>
            <a:ext cx="8229600" cy="4525963"/>
          </a:xfrm>
        </p:spPr>
        <p:txBody>
          <a:bodyPr/>
          <a:lstStyle/>
          <a:p>
            <a:r>
              <a:rPr lang="zh-CN" altLang="en-US" sz="2000" dirty="0" smtClean="0">
                <a:latin typeface="楷体" pitchFamily="49" charset="-122"/>
                <a:ea typeface="楷体" pitchFamily="49" charset="-122"/>
              </a:rPr>
              <a:t>对程序设计语言，课程的教学内容从传统的围绕程序设计语言知识点的教学方式转变为围绕程序设计的思想和方法进行组织，把</a:t>
            </a:r>
            <a:r>
              <a:rPr lang="en-US" altLang="zh-CN"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语言做为讲解程序设计的工具，把教学的重点从</a:t>
            </a:r>
            <a:r>
              <a:rPr lang="en-US" altLang="zh-CN"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语言本身转移到程序设计的思路和方法、以及使用</a:t>
            </a:r>
            <a:r>
              <a:rPr lang="en-US" altLang="zh-CN"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语言编程上来，把讲授语言的概念转变为讲授语言的运用，把对概念的讲授由抽象的分析和讲解转变为通过实例和经验对概念的学习。 </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对数据结构，课程的教学内容从传统的围绕数据结构与算法的基本原理的理解转变为如何应用数据结构与算法来解决问题，并通过问题的解决来掌握所学知识的思路和方法。</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针对课程的实践性和应用性，在教学中以概念运用能力的培养为中心，而不是以概念本身的学习为中心。对于概念和基本知识的掌握，更多地不是通过理论讲解，而是通过对实例的分析和在实践中的运用。 </a:t>
            </a:r>
          </a:p>
        </p:txBody>
      </p:sp>
      <p:sp>
        <p:nvSpPr>
          <p:cNvPr id="4" name="灯片编号占位符 3"/>
          <p:cNvSpPr>
            <a:spLocks noGrp="1"/>
          </p:cNvSpPr>
          <p:nvPr>
            <p:ph type="sldNum" sz="quarter" idx="12"/>
          </p:nvPr>
        </p:nvSpPr>
        <p:spPr/>
        <p:txBody>
          <a:bodyPr/>
          <a:lstStyle/>
          <a:p>
            <a:pPr>
              <a:defRPr/>
            </a:pPr>
            <a:fld id="{16CAA922-B0F7-4394-A4B5-A6F8842741B0}" type="slidenum">
              <a:rPr lang="en-US" altLang="zh-CN" smtClean="0"/>
              <a:pPr>
                <a:defRPr/>
              </a:pPr>
              <a:t>4</a:t>
            </a:fld>
            <a:endParaRPr lang="en-US" altLang="zh-CN"/>
          </a:p>
        </p:txBody>
      </p:sp>
      <p:sp>
        <p:nvSpPr>
          <p:cNvPr id="5" name="矩形 4"/>
          <p:cNvSpPr/>
          <p:nvPr/>
        </p:nvSpPr>
        <p:spPr>
          <a:xfrm>
            <a:off x="395536" y="5657671"/>
            <a:ext cx="8496944" cy="1077218"/>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a:spAutoFit/>
          </a:bodyPr>
          <a:lstStyle/>
          <a:p>
            <a:pPr>
              <a:defRPr/>
            </a:pPr>
            <a:r>
              <a:rPr lang="zh-CN" altLang="zh-CN" sz="1600" dirty="0" smtClean="0"/>
              <a:t>著名的计算机科学家和教育家、图灵奖获得者</a:t>
            </a:r>
            <a:r>
              <a:rPr lang="en-US" altLang="zh-CN" sz="1600" dirty="0" smtClean="0"/>
              <a:t>Knuth</a:t>
            </a:r>
            <a:r>
              <a:rPr lang="zh-CN" altLang="zh-CN" sz="1600" dirty="0" smtClean="0"/>
              <a:t>说过，对于一个计算机专业工作者来说，熟练掌握一门新的程序设计语言只需要一周的时间。他实际的意思是说，相对于一种程序设计语言，专业化的程序设计思路和方法是更为本质的知识和能力，是独立于具体程序设计语言的。</a:t>
            </a:r>
            <a:endParaRPr lang="zh-CN" alt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特色</a:t>
            </a:r>
            <a:endParaRPr lang="zh-CN" altLang="en-US" dirty="0"/>
          </a:p>
        </p:txBody>
      </p:sp>
      <p:sp>
        <p:nvSpPr>
          <p:cNvPr id="3" name="内容占位符 2"/>
          <p:cNvSpPr>
            <a:spLocks noGrp="1"/>
          </p:cNvSpPr>
          <p:nvPr>
            <p:ph idx="1"/>
          </p:nvPr>
        </p:nvSpPr>
        <p:spPr/>
        <p:txBody>
          <a:bodyPr>
            <a:normAutofit/>
          </a:bodyPr>
          <a:lstStyle/>
          <a:p>
            <a:r>
              <a:rPr lang="zh-CN" altLang="en-US" b="1" dirty="0" smtClean="0"/>
              <a:t>也是完善的课程管理系统</a:t>
            </a:r>
          </a:p>
        </p:txBody>
      </p:sp>
      <p:pic>
        <p:nvPicPr>
          <p:cNvPr id="6146" name="Picture 2"/>
          <p:cNvPicPr>
            <a:picLocks noChangeAspect="1" noChangeArrowheads="1"/>
          </p:cNvPicPr>
          <p:nvPr/>
        </p:nvPicPr>
        <p:blipFill>
          <a:blip r:embed="rId2" cstate="print"/>
          <a:srcRect/>
          <a:stretch>
            <a:fillRect/>
          </a:stretch>
        </p:blipFill>
        <p:spPr bwMode="auto">
          <a:xfrm>
            <a:off x="611560" y="2204864"/>
            <a:ext cx="6771594" cy="4406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质量</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b="1" dirty="0" smtClean="0"/>
              <a:t>性能！</a:t>
            </a:r>
            <a:endParaRPr lang="en-US" altLang="zh-CN" b="1" dirty="0" smtClean="0"/>
          </a:p>
          <a:p>
            <a:pPr lvl="1"/>
            <a:r>
              <a:rPr lang="zh-CN" altLang="en-US" dirty="0" smtClean="0"/>
              <a:t>单台普通笔记本能够</a:t>
            </a:r>
            <a:r>
              <a:rPr lang="zh-CN" altLang="en-US" dirty="0" smtClean="0"/>
              <a:t>支撑</a:t>
            </a:r>
            <a:r>
              <a:rPr lang="en-US" altLang="zh-CN" dirty="0" smtClean="0"/>
              <a:t>200</a:t>
            </a:r>
            <a:r>
              <a:rPr lang="en-US" altLang="zh-CN" dirty="0" smtClean="0"/>
              <a:t>0</a:t>
            </a:r>
            <a:r>
              <a:rPr lang="zh-CN" altLang="en-US" dirty="0" smtClean="0"/>
              <a:t>人</a:t>
            </a:r>
            <a:r>
              <a:rPr lang="zh-CN" altLang="en-US" dirty="0" smtClean="0"/>
              <a:t>同时</a:t>
            </a:r>
            <a:r>
              <a:rPr lang="zh-CN" altLang="en-US" dirty="0" smtClean="0"/>
              <a:t>在线</a:t>
            </a:r>
            <a:r>
              <a:rPr lang="zh-CN" altLang="en-US" dirty="0" smtClean="0"/>
              <a:t>考试</a:t>
            </a:r>
            <a:endParaRPr lang="en-US" altLang="zh-CN" dirty="0" smtClean="0"/>
          </a:p>
          <a:p>
            <a:pPr lvl="1"/>
            <a:r>
              <a:rPr lang="zh-CN" altLang="en-US" dirty="0" smtClean="0"/>
              <a:t>单</a:t>
            </a:r>
            <a:r>
              <a:rPr lang="zh-CN" altLang="en-US" dirty="0" smtClean="0"/>
              <a:t>台双路服务器可支撑</a:t>
            </a:r>
            <a:r>
              <a:rPr lang="en-US" altLang="zh-CN" dirty="0" smtClean="0"/>
              <a:t>20000</a:t>
            </a:r>
            <a:r>
              <a:rPr lang="zh-CN" altLang="en-US" dirty="0" smtClean="0"/>
              <a:t>人同时在线考试</a:t>
            </a:r>
            <a:endParaRPr lang="en-US" altLang="zh-CN" dirty="0" smtClean="0"/>
          </a:p>
          <a:p>
            <a:pPr lvl="1"/>
            <a:r>
              <a:rPr lang="zh-CN" altLang="en-US" dirty="0" smtClean="0"/>
              <a:t>案例</a:t>
            </a:r>
            <a:r>
              <a:rPr lang="zh-CN" altLang="en-US" dirty="0" smtClean="0"/>
              <a:t>：</a:t>
            </a:r>
            <a:endParaRPr lang="en-US" altLang="zh-CN" dirty="0" smtClean="0"/>
          </a:p>
          <a:p>
            <a:pPr lvl="2"/>
            <a:r>
              <a:rPr lang="zh-CN" altLang="en-US" dirty="0" smtClean="0"/>
              <a:t>上海大学</a:t>
            </a:r>
            <a:endParaRPr lang="en-US" altLang="zh-CN" dirty="0" smtClean="0"/>
          </a:p>
          <a:p>
            <a:pPr lvl="3"/>
            <a:r>
              <a:rPr lang="zh-CN" altLang="en-US" dirty="0" smtClean="0"/>
              <a:t>单台服务器支撑全校</a:t>
            </a:r>
            <a:r>
              <a:rPr lang="en-US" altLang="zh-CN" dirty="0" smtClean="0"/>
              <a:t>3000</a:t>
            </a:r>
            <a:r>
              <a:rPr lang="zh-CN" altLang="en-US" dirty="0" smtClean="0"/>
              <a:t>人</a:t>
            </a:r>
            <a:endParaRPr lang="en-US" altLang="zh-CN" dirty="0" smtClean="0"/>
          </a:p>
          <a:p>
            <a:pPr lvl="2"/>
            <a:r>
              <a:rPr lang="zh-CN" altLang="en-US" dirty="0" smtClean="0"/>
              <a:t>国防科大</a:t>
            </a:r>
            <a:endParaRPr lang="en-US" altLang="zh-CN" dirty="0" smtClean="0"/>
          </a:p>
          <a:p>
            <a:pPr lvl="3"/>
            <a:r>
              <a:rPr lang="en-US" altLang="zh-CN" dirty="0" smtClean="0"/>
              <a:t>1GB</a:t>
            </a:r>
            <a:r>
              <a:rPr lang="zh-CN" altLang="en-US" dirty="0" smtClean="0"/>
              <a:t>内存台式机的抗压测试</a:t>
            </a:r>
            <a:endParaRPr lang="en-US" altLang="zh-CN" dirty="0" smtClean="0"/>
          </a:p>
          <a:p>
            <a:pPr lvl="2"/>
            <a:r>
              <a:rPr lang="zh-CN" altLang="en-US" dirty="0" smtClean="0"/>
              <a:t>北航</a:t>
            </a:r>
            <a:endParaRPr lang="en-US" altLang="zh-CN" dirty="0" smtClean="0"/>
          </a:p>
          <a:p>
            <a:pPr lvl="3"/>
            <a:r>
              <a:rPr lang="en-US" altLang="zh-CN" dirty="0" smtClean="0"/>
              <a:t>P4 CPU 1GB</a:t>
            </a:r>
            <a:r>
              <a:rPr lang="zh-CN" altLang="en-US" dirty="0" smtClean="0"/>
              <a:t>内存台式机 </a:t>
            </a:r>
            <a:r>
              <a:rPr lang="en-US" altLang="zh-CN" dirty="0" smtClean="0"/>
              <a:t>350</a:t>
            </a:r>
            <a:r>
              <a:rPr lang="zh-CN" altLang="en-US" dirty="0" smtClean="0"/>
              <a:t>人考试</a:t>
            </a:r>
            <a:endParaRPr lang="en-US" altLang="zh-CN" dirty="0" smtClean="0"/>
          </a:p>
          <a:p>
            <a:pPr lvl="2"/>
            <a:r>
              <a:rPr lang="zh-CN" altLang="en-US" dirty="0" smtClean="0"/>
              <a:t>河北地质大学</a:t>
            </a:r>
            <a:endParaRPr lang="en-US" altLang="zh-CN" dirty="0" smtClean="0"/>
          </a:p>
          <a:p>
            <a:pPr lvl="3"/>
            <a:r>
              <a:rPr lang="en-US" altLang="zh-CN" dirty="0" smtClean="0"/>
              <a:t>Windows </a:t>
            </a:r>
            <a:r>
              <a:rPr lang="en-US" altLang="zh-CN" dirty="0" err="1" smtClean="0"/>
              <a:t>VMWare</a:t>
            </a:r>
            <a:r>
              <a:rPr lang="zh-CN" altLang="en-US" dirty="0" smtClean="0"/>
              <a:t>工作站虚拟机，</a:t>
            </a:r>
            <a:r>
              <a:rPr lang="en-US" altLang="zh-CN" dirty="0" smtClean="0"/>
              <a:t>2</a:t>
            </a:r>
            <a:r>
              <a:rPr lang="zh-CN" altLang="en-US" dirty="0" smtClean="0"/>
              <a:t>核</a:t>
            </a:r>
            <a:r>
              <a:rPr lang="en-US" altLang="zh-CN" dirty="0" smtClean="0"/>
              <a:t>Xeon CPU</a:t>
            </a:r>
            <a:r>
              <a:rPr lang="zh-CN" altLang="en-US" dirty="0" smtClean="0"/>
              <a:t>，</a:t>
            </a:r>
            <a:r>
              <a:rPr lang="en-US" altLang="zh-CN" dirty="0" smtClean="0"/>
              <a:t>2GB </a:t>
            </a:r>
            <a:r>
              <a:rPr lang="zh-CN" altLang="en-US" dirty="0" smtClean="0"/>
              <a:t>，</a:t>
            </a:r>
            <a:r>
              <a:rPr lang="en-US" altLang="zh-CN" dirty="0" smtClean="0"/>
              <a:t>600</a:t>
            </a:r>
            <a:r>
              <a:rPr lang="zh-CN" altLang="en-US" dirty="0" smtClean="0"/>
              <a:t>人同时在线考试</a:t>
            </a:r>
            <a:endParaRPr lang="en-US" altLang="zh-CN" dirty="0" smtClean="0"/>
          </a:p>
          <a:p>
            <a:pPr lvl="2">
              <a:buNone/>
            </a:pPr>
            <a:endParaRPr lang="zh-CN" altLang="en-US" dirty="0"/>
          </a:p>
        </p:txBody>
      </p:sp>
      <p:pic>
        <p:nvPicPr>
          <p:cNvPr id="5122" name="Picture 2"/>
          <p:cNvPicPr>
            <a:picLocks noChangeAspect="1" noChangeArrowheads="1"/>
          </p:cNvPicPr>
          <p:nvPr/>
        </p:nvPicPr>
        <p:blipFill>
          <a:blip r:embed="rId3" cstate="print"/>
          <a:srcRect/>
          <a:stretch>
            <a:fillRect/>
          </a:stretch>
        </p:blipFill>
        <p:spPr bwMode="auto">
          <a:xfrm>
            <a:off x="5974235" y="2780928"/>
            <a:ext cx="3169765" cy="256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质量</a:t>
            </a:r>
            <a:endParaRPr lang="zh-CN" altLang="en-US" dirty="0"/>
          </a:p>
        </p:txBody>
      </p:sp>
      <p:sp>
        <p:nvSpPr>
          <p:cNvPr id="3" name="内容占位符 2"/>
          <p:cNvSpPr>
            <a:spLocks noGrp="1"/>
          </p:cNvSpPr>
          <p:nvPr>
            <p:ph idx="1"/>
          </p:nvPr>
        </p:nvSpPr>
        <p:spPr/>
        <p:txBody>
          <a:bodyPr/>
          <a:lstStyle/>
          <a:p>
            <a:r>
              <a:rPr lang="zh-CN" altLang="en-US" b="1" dirty="0" smtClean="0"/>
              <a:t>安全性！</a:t>
            </a:r>
            <a:endParaRPr lang="en-US" altLang="zh-CN" b="1" dirty="0" smtClean="0"/>
          </a:p>
          <a:p>
            <a:pPr lvl="1"/>
            <a:r>
              <a:rPr lang="zh-CN" altLang="en-US" dirty="0" smtClean="0"/>
              <a:t>在线评判系统极易出现安全性问题</a:t>
            </a:r>
            <a:endParaRPr lang="en-US" altLang="zh-CN" dirty="0" smtClean="0"/>
          </a:p>
          <a:p>
            <a:pPr lvl="1"/>
            <a:r>
              <a:rPr lang="zh-CN" altLang="en-US" dirty="0" smtClean="0"/>
              <a:t>安全性如何保障？</a:t>
            </a:r>
            <a:endParaRPr lang="en-US" altLang="zh-CN" dirty="0" smtClean="0"/>
          </a:p>
          <a:p>
            <a:pPr lvl="2"/>
            <a:r>
              <a:rPr lang="zh-CN" altLang="en-US" dirty="0" smtClean="0"/>
              <a:t>长时间使用验证</a:t>
            </a:r>
            <a:r>
              <a:rPr lang="en-US" altLang="zh-CN" dirty="0" smtClean="0"/>
              <a:t>+</a:t>
            </a:r>
            <a:r>
              <a:rPr lang="zh-CN" altLang="en-US" dirty="0" smtClean="0"/>
              <a:t>高水平的攻防测试</a:t>
            </a:r>
          </a:p>
          <a:p>
            <a:pPr lvl="1"/>
            <a:endParaRPr lang="en-US" altLang="zh-CN" dirty="0" smtClean="0"/>
          </a:p>
        </p:txBody>
      </p:sp>
      <p:pic>
        <p:nvPicPr>
          <p:cNvPr id="1026" name="Picture 2"/>
          <p:cNvPicPr>
            <a:picLocks noChangeAspect="1" noChangeArrowheads="1"/>
          </p:cNvPicPr>
          <p:nvPr/>
        </p:nvPicPr>
        <p:blipFill>
          <a:blip r:embed="rId3" cstate="print"/>
          <a:srcRect/>
          <a:stretch>
            <a:fillRect/>
          </a:stretch>
        </p:blipFill>
        <p:spPr bwMode="auto">
          <a:xfrm>
            <a:off x="0" y="3573472"/>
            <a:ext cx="3929058" cy="3284528"/>
          </a:xfrm>
          <a:prstGeom prst="rect">
            <a:avLst/>
          </a:prstGeom>
          <a:noFill/>
          <a:ln w="9525">
            <a:noFill/>
            <a:miter lim="800000"/>
            <a:headEnd/>
            <a:tailEnd/>
          </a:ln>
          <a:effectLst/>
        </p:spPr>
      </p:pic>
      <p:sp>
        <p:nvSpPr>
          <p:cNvPr id="9" name="矩形 8"/>
          <p:cNvSpPr/>
          <p:nvPr/>
        </p:nvSpPr>
        <p:spPr>
          <a:xfrm>
            <a:off x="571472" y="3857628"/>
            <a:ext cx="3286148" cy="78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质量</a:t>
            </a:r>
            <a:endParaRPr lang="zh-CN" altLang="en-US" dirty="0"/>
          </a:p>
        </p:txBody>
      </p:sp>
      <p:sp>
        <p:nvSpPr>
          <p:cNvPr id="3" name="内容占位符 2"/>
          <p:cNvSpPr>
            <a:spLocks noGrp="1"/>
          </p:cNvSpPr>
          <p:nvPr>
            <p:ph idx="1"/>
          </p:nvPr>
        </p:nvSpPr>
        <p:spPr/>
        <p:txBody>
          <a:bodyPr/>
          <a:lstStyle/>
          <a:p>
            <a:r>
              <a:rPr lang="zh-CN" altLang="en-US" b="1" dirty="0" smtClean="0"/>
              <a:t>可维护性！</a:t>
            </a:r>
            <a:r>
              <a:rPr lang="zh-CN" altLang="en-US" dirty="0" smtClean="0"/>
              <a:t>安装的便捷性</a:t>
            </a:r>
            <a:endParaRPr lang="en-US" altLang="zh-CN" dirty="0" smtClean="0"/>
          </a:p>
          <a:p>
            <a:pPr lvl="1"/>
            <a:r>
              <a:rPr lang="zh-CN" altLang="en-US" sz="2600" dirty="0" smtClean="0">
                <a:latin typeface="微软雅黑" pitchFamily="34" charset="-122"/>
                <a:ea typeface="微软雅黑" pitchFamily="34" charset="-122"/>
              </a:rPr>
              <a:t>一键式安装</a:t>
            </a:r>
            <a:endParaRPr lang="zh-CN" altLang="en-US" sz="26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3" cstate="print"/>
          <a:srcRect/>
          <a:stretch>
            <a:fillRect/>
          </a:stretch>
        </p:blipFill>
        <p:spPr bwMode="auto">
          <a:xfrm>
            <a:off x="179512" y="2643182"/>
            <a:ext cx="6034485" cy="4071942"/>
          </a:xfrm>
          <a:prstGeom prst="rect">
            <a:avLst/>
          </a:prstGeom>
          <a:noFill/>
          <a:ln w="9525">
            <a:noFill/>
            <a:miter lim="800000"/>
            <a:headEnd/>
            <a:tailEnd/>
          </a:ln>
          <a:effectLst/>
        </p:spPr>
      </p:pic>
      <p:grpSp>
        <p:nvGrpSpPr>
          <p:cNvPr id="7" name="组合 6"/>
          <p:cNvGrpSpPr/>
          <p:nvPr/>
        </p:nvGrpSpPr>
        <p:grpSpPr>
          <a:xfrm>
            <a:off x="179512" y="4143380"/>
            <a:ext cx="4357718" cy="1500198"/>
            <a:chOff x="1000100" y="4143380"/>
            <a:chExt cx="4357718" cy="1500198"/>
          </a:xfrm>
        </p:grpSpPr>
        <p:sp>
          <p:nvSpPr>
            <p:cNvPr id="5" name="矩形 4"/>
            <p:cNvSpPr/>
            <p:nvPr/>
          </p:nvSpPr>
          <p:spPr>
            <a:xfrm>
              <a:off x="1000100" y="4429132"/>
              <a:ext cx="4357718"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643306" y="4143380"/>
              <a:ext cx="1214446" cy="369332"/>
            </a:xfrm>
            <a:prstGeom prst="rect">
              <a:avLst/>
            </a:prstGeom>
            <a:noFill/>
          </p:spPr>
          <p:txBody>
            <a:bodyPr wrap="square" rtlCol="0">
              <a:spAutoFit/>
            </a:bodyPr>
            <a:lstStyle/>
            <a:p>
              <a:r>
                <a:rPr lang="zh-CN" altLang="en-US" dirty="0" smtClean="0">
                  <a:latin typeface="楷体" pitchFamily="49" charset="-122"/>
                  <a:ea typeface="楷体" pitchFamily="49" charset="-122"/>
                </a:rPr>
                <a:t>安装</a:t>
              </a:r>
              <a:r>
                <a:rPr lang="en-US" altLang="zh-CN" dirty="0" smtClean="0">
                  <a:latin typeface="楷体" pitchFamily="49" charset="-122"/>
                  <a:ea typeface="楷体" pitchFamily="49" charset="-122"/>
                </a:rPr>
                <a:t>Linux</a:t>
              </a:r>
              <a:endParaRPr lang="zh-CN" altLang="en-US" dirty="0">
                <a:latin typeface="楷体" pitchFamily="49" charset="-122"/>
                <a:ea typeface="楷体" pitchFamily="49" charset="-122"/>
              </a:endParaRPr>
            </a:p>
          </p:txBody>
        </p:sp>
      </p:grpSp>
      <p:grpSp>
        <p:nvGrpSpPr>
          <p:cNvPr id="8" name="组合 7"/>
          <p:cNvGrpSpPr/>
          <p:nvPr/>
        </p:nvGrpSpPr>
        <p:grpSpPr>
          <a:xfrm>
            <a:off x="179512" y="5786454"/>
            <a:ext cx="5572164" cy="646331"/>
            <a:chOff x="857224" y="5143512"/>
            <a:chExt cx="5572164" cy="646331"/>
          </a:xfrm>
        </p:grpSpPr>
        <p:sp>
          <p:nvSpPr>
            <p:cNvPr id="9" name="矩形 8"/>
            <p:cNvSpPr/>
            <p:nvPr/>
          </p:nvSpPr>
          <p:spPr>
            <a:xfrm>
              <a:off x="857224" y="5214950"/>
              <a:ext cx="4357718" cy="4286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143504" y="5143512"/>
              <a:ext cx="1285884" cy="646331"/>
            </a:xfrm>
            <a:prstGeom prst="rect">
              <a:avLst/>
            </a:prstGeom>
            <a:noFill/>
          </p:spPr>
          <p:txBody>
            <a:bodyPr wrap="square" rtlCol="0">
              <a:spAutoFit/>
            </a:bodyPr>
            <a:lstStyle/>
            <a:p>
              <a:r>
                <a:rPr lang="zh-CN" altLang="en-US" dirty="0" smtClean="0">
                  <a:solidFill>
                    <a:srgbClr val="C00000"/>
                  </a:solidFill>
                  <a:latin typeface="楷体" pitchFamily="49" charset="-122"/>
                  <a:ea typeface="楷体" pitchFamily="49" charset="-122"/>
                </a:rPr>
                <a:t>下载</a:t>
              </a:r>
              <a:r>
                <a:rPr lang="en-US" altLang="zh-CN" dirty="0" smtClean="0">
                  <a:solidFill>
                    <a:srgbClr val="C00000"/>
                  </a:solidFill>
                  <a:latin typeface="楷体" pitchFamily="49" charset="-122"/>
                  <a:ea typeface="楷体" pitchFamily="49" charset="-122"/>
                </a:rPr>
                <a:t>&amp;</a:t>
              </a:r>
              <a:r>
                <a:rPr lang="zh-CN" altLang="en-US" dirty="0" smtClean="0">
                  <a:solidFill>
                    <a:srgbClr val="C00000"/>
                  </a:solidFill>
                  <a:latin typeface="楷体" pitchFamily="49" charset="-122"/>
                  <a:ea typeface="楷体" pitchFamily="49" charset="-122"/>
                </a:rPr>
                <a:t>执行安装包</a:t>
              </a:r>
              <a:endParaRPr lang="zh-CN" altLang="en-US" dirty="0">
                <a:solidFill>
                  <a:srgbClr val="C00000"/>
                </a:solidFill>
                <a:latin typeface="楷体" pitchFamily="49" charset="-122"/>
                <a:ea typeface="楷体" pitchFamily="49" charset="-122"/>
              </a:endParaRPr>
            </a:p>
          </p:txBody>
        </p:sp>
      </p:grpSp>
      <p:sp>
        <p:nvSpPr>
          <p:cNvPr id="12" name="矩形 11"/>
          <p:cNvSpPr/>
          <p:nvPr/>
        </p:nvSpPr>
        <p:spPr>
          <a:xfrm>
            <a:off x="6372200" y="2780928"/>
            <a:ext cx="2592288" cy="2708434"/>
          </a:xfrm>
          <a:prstGeom prst="rect">
            <a:avLst/>
          </a:prstGeom>
        </p:spPr>
        <p:txBody>
          <a:bodyPr wrap="square">
            <a:spAutoFit/>
          </a:bodyPr>
          <a:lstStyle/>
          <a:p>
            <a:pPr algn="just"/>
            <a:r>
              <a:rPr lang="zh-CN" altLang="en-US" sz="2000" dirty="0" smtClean="0">
                <a:latin typeface="微软雅黑" pitchFamily="34" charset="-122"/>
                <a:ea typeface="微软雅黑" pitchFamily="34" charset="-122"/>
              </a:rPr>
              <a:t>安装在校园网或者局域网内，不用在线模式，主要是考试的特殊性：</a:t>
            </a:r>
            <a:endParaRPr lang="en-US" altLang="zh-CN" sz="2000" dirty="0" smtClean="0">
              <a:latin typeface="微软雅黑" pitchFamily="34" charset="-122"/>
              <a:ea typeface="微软雅黑" pitchFamily="34" charset="-122"/>
            </a:endParaRPr>
          </a:p>
          <a:p>
            <a:pPr marL="342900" indent="-342900" algn="just">
              <a:buFont typeface="+mj-ea"/>
              <a:buAutoNum type="circleNumDbPlain"/>
            </a:pPr>
            <a:r>
              <a:rPr lang="zh-CN" altLang="en-US" dirty="0" smtClean="0">
                <a:latin typeface="微软雅黑" pitchFamily="34" charset="-122"/>
                <a:ea typeface="微软雅黑" pitchFamily="34" charset="-122"/>
              </a:rPr>
              <a:t>考试期间的互联网访问没有保障</a:t>
            </a:r>
            <a:endParaRPr lang="en-US" altLang="zh-CN" dirty="0" smtClean="0">
              <a:latin typeface="微软雅黑" pitchFamily="34" charset="-122"/>
              <a:ea typeface="微软雅黑" pitchFamily="34" charset="-122"/>
            </a:endParaRPr>
          </a:p>
          <a:p>
            <a:pPr marL="342900" indent="-342900" algn="just">
              <a:buFont typeface="+mj-ea"/>
              <a:buAutoNum type="circleNumDbPlain"/>
            </a:pPr>
            <a:r>
              <a:rPr lang="zh-CN" altLang="en-US" dirty="0" smtClean="0">
                <a:latin typeface="微软雅黑" pitchFamily="34" charset="-122"/>
                <a:ea typeface="微软雅黑" pitchFamily="34" charset="-122"/>
              </a:rPr>
              <a:t>集中提交代码时，互联网出口带宽没有保障</a:t>
            </a:r>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质量</a:t>
            </a:r>
            <a:endParaRPr lang="zh-CN" altLang="en-US" dirty="0"/>
          </a:p>
        </p:txBody>
      </p:sp>
      <p:sp>
        <p:nvSpPr>
          <p:cNvPr id="3" name="内容占位符 2"/>
          <p:cNvSpPr>
            <a:spLocks noGrp="1"/>
          </p:cNvSpPr>
          <p:nvPr>
            <p:ph idx="1"/>
          </p:nvPr>
        </p:nvSpPr>
        <p:spPr/>
        <p:txBody>
          <a:bodyPr/>
          <a:lstStyle/>
          <a:p>
            <a:pPr marL="342900" lvl="1" indent="-342900">
              <a:buFont typeface="Arial" pitchFamily="34" charset="0"/>
              <a:buChar char="•"/>
            </a:pPr>
            <a:r>
              <a:rPr lang="zh-CN" altLang="en-US" sz="3200" b="1" dirty="0" smtClean="0"/>
              <a:t>可维护性！</a:t>
            </a:r>
            <a:r>
              <a:rPr lang="zh-CN" altLang="en-US" sz="3200" dirty="0" smtClean="0"/>
              <a:t>数据的可靠性</a:t>
            </a:r>
            <a:endParaRPr lang="en-US" altLang="zh-CN" sz="3200" dirty="0" smtClean="0"/>
          </a:p>
          <a:p>
            <a:pPr lvl="1"/>
            <a:r>
              <a:rPr lang="zh-CN" altLang="en-US" sz="2600" dirty="0" smtClean="0">
                <a:latin typeface="微软雅黑" pitchFamily="34" charset="-122"/>
                <a:ea typeface="微软雅黑" pitchFamily="34" charset="-122"/>
              </a:rPr>
              <a:t>手动备份，主要应用场景：</a:t>
            </a:r>
            <a:endParaRPr lang="en-US" altLang="zh-CN" sz="2600" dirty="0" smtClean="0">
              <a:latin typeface="微软雅黑" pitchFamily="34" charset="-122"/>
              <a:ea typeface="微软雅黑" pitchFamily="34" charset="-122"/>
            </a:endParaRPr>
          </a:p>
          <a:p>
            <a:pPr lvl="2"/>
            <a:r>
              <a:rPr lang="zh-CN" altLang="en-US" sz="1800" dirty="0" smtClean="0">
                <a:latin typeface="微软雅黑" pitchFamily="34" charset="-122"/>
                <a:ea typeface="微软雅黑" pitchFamily="34" charset="-122"/>
              </a:rPr>
              <a:t>将系统数据从服务器→便携式“服务器”</a:t>
            </a:r>
            <a:endParaRPr lang="en-US" altLang="zh-CN" sz="1800" dirty="0" smtClean="0">
              <a:latin typeface="微软雅黑" pitchFamily="34" charset="-122"/>
              <a:ea typeface="微软雅黑" pitchFamily="34" charset="-122"/>
            </a:endParaRPr>
          </a:p>
          <a:p>
            <a:pPr lvl="1"/>
            <a:r>
              <a:rPr lang="zh-CN" altLang="en-US" sz="2200" dirty="0" smtClean="0">
                <a:latin typeface="微软雅黑" pitchFamily="34" charset="-122"/>
                <a:ea typeface="微软雅黑" pitchFamily="34" charset="-122"/>
              </a:rPr>
              <a:t>自动备份，主要应用场景：</a:t>
            </a:r>
            <a:endParaRPr lang="en-US" altLang="zh-CN" sz="2200" dirty="0" smtClean="0">
              <a:latin typeface="微软雅黑" pitchFamily="34" charset="-122"/>
              <a:ea typeface="微软雅黑" pitchFamily="34" charset="-122"/>
            </a:endParaRPr>
          </a:p>
          <a:p>
            <a:pPr lvl="2"/>
            <a:r>
              <a:rPr lang="zh-CN" altLang="en-US" sz="1800" dirty="0" smtClean="0">
                <a:latin typeface="微软雅黑" pitchFamily="34" charset="-122"/>
                <a:ea typeface="微软雅黑" pitchFamily="34" charset="-122"/>
              </a:rPr>
              <a:t>每周自动在指定存储设备上备份数据</a:t>
            </a:r>
            <a:endParaRPr lang="zh-CN" altLang="en-US" sz="1800"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cstate="print"/>
          <a:srcRect/>
          <a:stretch>
            <a:fillRect/>
          </a:stretch>
        </p:blipFill>
        <p:spPr bwMode="auto">
          <a:xfrm>
            <a:off x="0" y="3748466"/>
            <a:ext cx="9096346" cy="3252434"/>
          </a:xfrm>
          <a:prstGeom prst="rect">
            <a:avLst/>
          </a:prstGeom>
          <a:noFill/>
          <a:ln w="9525">
            <a:noFill/>
            <a:miter lim="800000"/>
            <a:headEnd/>
            <a:tailEnd/>
          </a:ln>
          <a:effectLst/>
        </p:spPr>
      </p:pic>
      <p:sp>
        <p:nvSpPr>
          <p:cNvPr id="12" name="矩形 11"/>
          <p:cNvSpPr/>
          <p:nvPr/>
        </p:nvSpPr>
        <p:spPr>
          <a:xfrm>
            <a:off x="1142976" y="3929090"/>
            <a:ext cx="3714776"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itchFamily="49" charset="-122"/>
              <a:ea typeface="楷体" pitchFamily="49" charset="-122"/>
            </a:endParaRPr>
          </a:p>
        </p:txBody>
      </p:sp>
      <p:sp>
        <p:nvSpPr>
          <p:cNvPr id="13" name="TextBox 12"/>
          <p:cNvSpPr txBox="1"/>
          <p:nvPr/>
        </p:nvSpPr>
        <p:spPr>
          <a:xfrm>
            <a:off x="4857752" y="4143404"/>
            <a:ext cx="1428760" cy="646331"/>
          </a:xfrm>
          <a:prstGeom prst="rect">
            <a:avLst/>
          </a:prstGeom>
          <a:noFill/>
        </p:spPr>
        <p:txBody>
          <a:bodyPr wrap="square" rtlCol="0">
            <a:spAutoFit/>
          </a:bodyPr>
          <a:lstStyle/>
          <a:p>
            <a:r>
              <a:rPr lang="zh-CN" altLang="en-US" dirty="0" smtClean="0">
                <a:latin typeface="楷体" pitchFamily="49" charset="-122"/>
                <a:ea typeface="楷体" pitchFamily="49" charset="-122"/>
              </a:rPr>
              <a:t>通过浏览器备份数据</a:t>
            </a:r>
            <a:endParaRPr lang="zh-CN" altLang="en-US" dirty="0">
              <a:latin typeface="楷体" pitchFamily="49" charset="-122"/>
              <a:ea typeface="楷体" pitchFamily="49" charset="-122"/>
            </a:endParaRPr>
          </a:p>
        </p:txBody>
      </p:sp>
      <p:sp>
        <p:nvSpPr>
          <p:cNvPr id="14" name="矩形 13"/>
          <p:cNvSpPr/>
          <p:nvPr/>
        </p:nvSpPr>
        <p:spPr>
          <a:xfrm>
            <a:off x="1295376" y="5500726"/>
            <a:ext cx="3714776" cy="928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itchFamily="49" charset="-122"/>
              <a:ea typeface="楷体" pitchFamily="49" charset="-122"/>
            </a:endParaRPr>
          </a:p>
        </p:txBody>
      </p:sp>
      <p:sp>
        <p:nvSpPr>
          <p:cNvPr id="15" name="TextBox 14"/>
          <p:cNvSpPr txBox="1"/>
          <p:nvPr/>
        </p:nvSpPr>
        <p:spPr>
          <a:xfrm>
            <a:off x="5000628" y="5572164"/>
            <a:ext cx="1847864" cy="923330"/>
          </a:xfrm>
          <a:prstGeom prst="rect">
            <a:avLst/>
          </a:prstGeom>
          <a:noFill/>
        </p:spPr>
        <p:txBody>
          <a:bodyPr wrap="square" rtlCol="0">
            <a:spAutoFit/>
          </a:bodyPr>
          <a:lstStyle/>
          <a:p>
            <a:r>
              <a:rPr lang="zh-CN" altLang="en-US" dirty="0" smtClean="0">
                <a:latin typeface="楷体" pitchFamily="49" charset="-122"/>
                <a:ea typeface="楷体" pitchFamily="49" charset="-122"/>
              </a:rPr>
              <a:t>自定义自动快照策略，保障数据可靠性</a:t>
            </a:r>
            <a:endParaRPr lang="zh-CN" altLang="en-US" dirty="0">
              <a:latin typeface="楷体" pitchFamily="49" charset="-122"/>
              <a:ea typeface="楷体" pitchFamily="49" charset="-122"/>
            </a:endParaRPr>
          </a:p>
        </p:txBody>
      </p:sp>
      <p:pic>
        <p:nvPicPr>
          <p:cNvPr id="3075" name="Picture 3"/>
          <p:cNvPicPr>
            <a:picLocks noChangeAspect="1" noChangeArrowheads="1"/>
          </p:cNvPicPr>
          <p:nvPr/>
        </p:nvPicPr>
        <p:blipFill>
          <a:blip r:embed="rId4" cstate="print"/>
          <a:srcRect/>
          <a:stretch>
            <a:fillRect/>
          </a:stretch>
        </p:blipFill>
        <p:spPr bwMode="auto">
          <a:xfrm>
            <a:off x="5929322" y="1357298"/>
            <a:ext cx="3571900" cy="2311842"/>
          </a:xfrm>
          <a:prstGeom prst="rect">
            <a:avLst/>
          </a:prstGeom>
          <a:noFill/>
          <a:ln w="9525">
            <a:noFill/>
            <a:miter lim="800000"/>
            <a:headEnd/>
            <a:tailEnd/>
          </a:ln>
          <a:effectLst/>
        </p:spPr>
      </p:pic>
      <p:sp>
        <p:nvSpPr>
          <p:cNvPr id="17" name="矩形 16"/>
          <p:cNvSpPr/>
          <p:nvPr/>
        </p:nvSpPr>
        <p:spPr>
          <a:xfrm>
            <a:off x="7143768" y="1714488"/>
            <a:ext cx="500066"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500"/>
                                        <p:tgtEl>
                                          <p:spTgt spid="30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质量</a:t>
            </a:r>
            <a:endParaRPr lang="zh-CN" altLang="en-US" dirty="0"/>
          </a:p>
        </p:txBody>
      </p:sp>
      <p:sp>
        <p:nvSpPr>
          <p:cNvPr id="3" name="内容占位符 2"/>
          <p:cNvSpPr>
            <a:spLocks noGrp="1"/>
          </p:cNvSpPr>
          <p:nvPr>
            <p:ph idx="1"/>
          </p:nvPr>
        </p:nvSpPr>
        <p:spPr/>
        <p:txBody>
          <a:bodyPr/>
          <a:lstStyle/>
          <a:p>
            <a:r>
              <a:rPr lang="zh-CN" altLang="en-US" b="1" dirty="0" smtClean="0"/>
              <a:t>可维护性！</a:t>
            </a:r>
            <a:r>
              <a:rPr lang="zh-CN" altLang="en-US" dirty="0" smtClean="0"/>
              <a:t>系统升级的便捷性</a:t>
            </a:r>
            <a:endParaRPr lang="en-US" altLang="zh-CN" dirty="0" smtClean="0"/>
          </a:p>
        </p:txBody>
      </p:sp>
      <p:pic>
        <p:nvPicPr>
          <p:cNvPr id="4098" name="Picture 2"/>
          <p:cNvPicPr>
            <a:picLocks noChangeAspect="1" noChangeArrowheads="1"/>
          </p:cNvPicPr>
          <p:nvPr/>
        </p:nvPicPr>
        <p:blipFill>
          <a:blip r:embed="rId3" cstate="print"/>
          <a:srcRect/>
          <a:stretch>
            <a:fillRect/>
          </a:stretch>
        </p:blipFill>
        <p:spPr bwMode="auto">
          <a:xfrm>
            <a:off x="2714644" y="4672317"/>
            <a:ext cx="6500826" cy="2185683"/>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33175" y="2224112"/>
            <a:ext cx="3967321" cy="3062276"/>
          </a:xfrm>
          <a:prstGeom prst="rect">
            <a:avLst/>
          </a:prstGeom>
          <a:noFill/>
          <a:ln w="9525">
            <a:noFill/>
            <a:miter lim="800000"/>
            <a:headEnd/>
            <a:tailEnd/>
          </a:ln>
          <a:effectLst/>
        </p:spPr>
      </p:pic>
      <p:sp>
        <p:nvSpPr>
          <p:cNvPr id="14" name="虚尾箭头 13"/>
          <p:cNvSpPr/>
          <p:nvPr/>
        </p:nvSpPr>
        <p:spPr>
          <a:xfrm rot="1942935">
            <a:off x="2768293" y="4320481"/>
            <a:ext cx="785818" cy="428628"/>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3770513" y="1412776"/>
            <a:ext cx="432048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5" name="图示 14"/>
          <p:cNvGraphicFramePr/>
          <p:nvPr/>
        </p:nvGraphicFramePr>
        <p:xfrm>
          <a:off x="1173356" y="1044279"/>
          <a:ext cx="71430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箭头 4"/>
          <p:cNvSpPr/>
          <p:nvPr/>
        </p:nvSpPr>
        <p:spPr>
          <a:xfrm>
            <a:off x="395536" y="3356992"/>
            <a:ext cx="504056" cy="5760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en-US" altLang="zh-CN" dirty="0" smtClean="0"/>
              <a:t>@</a:t>
            </a:r>
            <a:r>
              <a:rPr lang="zh-CN" altLang="en-US" dirty="0" smtClean="0"/>
              <a:t>北航</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t>应用</a:t>
            </a:r>
            <a:r>
              <a:rPr lang="zh-CN" altLang="en-US" dirty="0" smtClean="0"/>
              <a:t>：</a:t>
            </a:r>
            <a:endParaRPr lang="en-US" altLang="zh-CN" dirty="0" smtClean="0"/>
          </a:p>
          <a:p>
            <a:pPr lvl="1"/>
            <a:r>
              <a:rPr lang="en-US" altLang="zh-CN" dirty="0" smtClean="0">
                <a:solidFill>
                  <a:schemeClr val="bg1">
                    <a:lumMod val="50000"/>
                  </a:schemeClr>
                </a:solidFill>
              </a:rPr>
              <a:t>《</a:t>
            </a:r>
            <a:r>
              <a:rPr lang="zh-CN" altLang="en-US" dirty="0" smtClean="0">
                <a:solidFill>
                  <a:schemeClr val="bg1">
                    <a:lumMod val="50000"/>
                  </a:schemeClr>
                </a:solidFill>
              </a:rPr>
              <a:t>高级语言程序设计</a:t>
            </a:r>
            <a:r>
              <a:rPr lang="en-US" altLang="zh-CN" dirty="0" smtClean="0">
                <a:solidFill>
                  <a:schemeClr val="bg1">
                    <a:lumMod val="50000"/>
                  </a:schemeClr>
                </a:solidFill>
              </a:rPr>
              <a:t>》</a:t>
            </a:r>
          </a:p>
          <a:p>
            <a:pPr lvl="1"/>
            <a:r>
              <a:rPr lang="en-US" altLang="zh-CN" dirty="0" smtClean="0">
                <a:solidFill>
                  <a:schemeClr val="bg1">
                    <a:lumMod val="50000"/>
                  </a:schemeClr>
                </a:solidFill>
              </a:rPr>
              <a:t>《</a:t>
            </a:r>
            <a:r>
              <a:rPr lang="zh-CN" altLang="en-US" dirty="0" smtClean="0">
                <a:solidFill>
                  <a:schemeClr val="bg1">
                    <a:lumMod val="50000"/>
                  </a:schemeClr>
                </a:solidFill>
              </a:rPr>
              <a:t>数据结构与算法</a:t>
            </a:r>
            <a:r>
              <a:rPr lang="en-US" altLang="zh-CN" dirty="0" smtClean="0">
                <a:solidFill>
                  <a:schemeClr val="bg1">
                    <a:lumMod val="50000"/>
                  </a:schemeClr>
                </a:solidFill>
              </a:rPr>
              <a:t>》</a:t>
            </a:r>
          </a:p>
          <a:p>
            <a:pPr lvl="1"/>
            <a:r>
              <a:rPr lang="en-US" altLang="zh-CN" dirty="0" smtClean="0"/>
              <a:t>《</a:t>
            </a:r>
            <a:r>
              <a:rPr lang="zh-CN" altLang="en-US" b="1" dirty="0" smtClean="0"/>
              <a:t>数据结构与程序设计基础</a:t>
            </a:r>
            <a:r>
              <a:rPr lang="en-US" altLang="zh-CN" dirty="0" smtClean="0"/>
              <a:t>》</a:t>
            </a:r>
          </a:p>
          <a:p>
            <a:pPr lvl="1"/>
            <a:r>
              <a:rPr lang="en-US" altLang="zh-CN" dirty="0" smtClean="0"/>
              <a:t>《</a:t>
            </a:r>
            <a:r>
              <a:rPr lang="zh-CN" altLang="en-US" dirty="0" smtClean="0"/>
              <a:t>算法设计与分析</a:t>
            </a:r>
            <a:r>
              <a:rPr lang="en-US" altLang="zh-CN" dirty="0" smtClean="0"/>
              <a:t>》</a:t>
            </a:r>
          </a:p>
          <a:p>
            <a:pPr lvl="1"/>
            <a:r>
              <a:rPr lang="en-US" altLang="zh-CN" dirty="0" smtClean="0"/>
              <a:t>《</a:t>
            </a:r>
            <a:r>
              <a:rPr lang="zh-CN" altLang="en-US" dirty="0" smtClean="0"/>
              <a:t>并行程序设计</a:t>
            </a:r>
            <a:r>
              <a:rPr lang="en-US" altLang="zh-CN" dirty="0" smtClean="0"/>
              <a:t>》</a:t>
            </a:r>
          </a:p>
          <a:p>
            <a:pPr lvl="1"/>
            <a:r>
              <a:rPr lang="zh-CN" altLang="en-US" dirty="0" smtClean="0"/>
              <a:t>  研究生复试</a:t>
            </a:r>
            <a:endParaRPr lang="en-US" altLang="zh-CN" dirty="0" smtClean="0"/>
          </a:p>
          <a:p>
            <a:pPr lvl="1"/>
            <a:r>
              <a:rPr lang="zh-CN" altLang="en-US" dirty="0" smtClean="0"/>
              <a:t>编译技术</a:t>
            </a:r>
            <a:endParaRPr lang="en-US" altLang="zh-CN" dirty="0" smtClean="0"/>
          </a:p>
          <a:p>
            <a:pPr lvl="1"/>
            <a:r>
              <a:rPr lang="zh-CN" altLang="en-US" dirty="0" smtClean="0"/>
              <a:t>软件工程</a:t>
            </a:r>
            <a:endParaRPr lang="en-US" altLang="zh-CN" dirty="0" smtClean="0"/>
          </a:p>
          <a:p>
            <a:pPr lvl="1"/>
            <a:r>
              <a:rPr lang="en-US" altLang="zh-CN" dirty="0" smtClean="0"/>
              <a:t>……</a:t>
            </a:r>
          </a:p>
        </p:txBody>
      </p:sp>
      <p:sp>
        <p:nvSpPr>
          <p:cNvPr id="4" name="矩形 3"/>
          <p:cNvSpPr/>
          <p:nvPr/>
        </p:nvSpPr>
        <p:spPr>
          <a:xfrm>
            <a:off x="928662" y="2071678"/>
            <a:ext cx="5000660" cy="2571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072198" y="2571744"/>
            <a:ext cx="1571636" cy="646331"/>
          </a:xfrm>
          <a:prstGeom prst="rect">
            <a:avLst/>
          </a:prstGeom>
          <a:noFill/>
        </p:spPr>
        <p:txBody>
          <a:bodyPr wrap="square" rtlCol="0">
            <a:spAutoFit/>
          </a:bodyPr>
          <a:lstStyle/>
          <a:p>
            <a:r>
              <a:rPr lang="zh-CN" altLang="en-US" b="1" dirty="0" smtClean="0">
                <a:latin typeface="楷体" pitchFamily="49" charset="-122"/>
                <a:ea typeface="楷体" pitchFamily="49" charset="-122"/>
              </a:rPr>
              <a:t>从作业到考试全部在线</a:t>
            </a:r>
            <a:endParaRPr lang="zh-CN" altLang="en-US" b="1" dirty="0">
              <a:latin typeface="楷体" pitchFamily="49" charset="-122"/>
              <a:ea typeface="楷体" pitchFamily="49" charset="-122"/>
            </a:endParaRPr>
          </a:p>
        </p:txBody>
      </p:sp>
      <p:sp>
        <p:nvSpPr>
          <p:cNvPr id="6" name="矩形 5"/>
          <p:cNvSpPr/>
          <p:nvPr/>
        </p:nvSpPr>
        <p:spPr>
          <a:xfrm>
            <a:off x="928662" y="4714884"/>
            <a:ext cx="5000660"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072198" y="4925809"/>
            <a:ext cx="1571636" cy="646331"/>
          </a:xfrm>
          <a:prstGeom prst="rect">
            <a:avLst/>
          </a:prstGeom>
          <a:noFill/>
        </p:spPr>
        <p:txBody>
          <a:bodyPr wrap="square" rtlCol="0">
            <a:spAutoFit/>
          </a:bodyPr>
          <a:lstStyle/>
          <a:p>
            <a:r>
              <a:rPr lang="zh-CN" altLang="en-US" b="1" dirty="0" smtClean="0">
                <a:latin typeface="楷体" pitchFamily="49" charset="-122"/>
                <a:ea typeface="楷体" pitchFamily="49" charset="-122"/>
              </a:rPr>
              <a:t>作业在线</a:t>
            </a:r>
            <a:endParaRPr lang="en-US" altLang="zh-CN" b="1" dirty="0" smtClean="0">
              <a:latin typeface="楷体" pitchFamily="49" charset="-122"/>
              <a:ea typeface="楷体" pitchFamily="49" charset="-122"/>
            </a:endParaRPr>
          </a:p>
          <a:p>
            <a:r>
              <a:rPr lang="zh-CN" altLang="en-US" b="1" dirty="0" smtClean="0">
                <a:latin typeface="楷体" pitchFamily="49" charset="-122"/>
                <a:ea typeface="楷体" pitchFamily="49" charset="-122"/>
              </a:rPr>
              <a:t>纸质考试</a:t>
            </a:r>
            <a:endParaRPr lang="zh-CN" altLang="en-US" b="1"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en-US" altLang="zh-CN" dirty="0" smtClean="0"/>
              <a:t>@</a:t>
            </a:r>
            <a:r>
              <a:rPr lang="zh-CN" altLang="en-US" dirty="0" smtClean="0"/>
              <a:t>北航</a:t>
            </a:r>
            <a:endParaRPr lang="zh-CN" altLang="en-US" dirty="0"/>
          </a:p>
        </p:txBody>
      </p:sp>
      <p:sp>
        <p:nvSpPr>
          <p:cNvPr id="3" name="内容占位符 2"/>
          <p:cNvSpPr>
            <a:spLocks noGrp="1"/>
          </p:cNvSpPr>
          <p:nvPr>
            <p:ph idx="1"/>
          </p:nvPr>
        </p:nvSpPr>
        <p:spPr/>
        <p:txBody>
          <a:bodyPr/>
          <a:lstStyle/>
          <a:p>
            <a:r>
              <a:rPr lang="zh-CN" altLang="en-US" b="1" dirty="0" smtClean="0"/>
              <a:t>数据结构与程序设计基础</a:t>
            </a:r>
            <a:endParaRPr lang="en-US" altLang="zh-CN" b="1" dirty="0" smtClean="0"/>
          </a:p>
          <a:p>
            <a:pPr lvl="1"/>
            <a:r>
              <a:rPr lang="zh-CN" altLang="en-US" dirty="0" smtClean="0"/>
              <a:t>作业（</a:t>
            </a:r>
            <a:r>
              <a:rPr lang="en-US" altLang="zh-CN" dirty="0" smtClean="0"/>
              <a:t>20</a:t>
            </a:r>
            <a:r>
              <a:rPr lang="zh-CN" altLang="en-US" dirty="0" smtClean="0"/>
              <a:t>分）：</a:t>
            </a:r>
            <a:r>
              <a:rPr lang="en-US" altLang="zh-CN" sz="1600" dirty="0" smtClean="0"/>
              <a:t>8</a:t>
            </a:r>
            <a:r>
              <a:rPr lang="zh-CN" altLang="en-US" sz="1600" dirty="0" smtClean="0"/>
              <a:t>次作业（</a:t>
            </a:r>
            <a:r>
              <a:rPr lang="en-US" altLang="zh-CN" sz="1600" dirty="0" smtClean="0"/>
              <a:t>15</a:t>
            </a:r>
            <a:r>
              <a:rPr lang="zh-CN" altLang="en-US" sz="1600" dirty="0" smtClean="0"/>
              <a:t>分）</a:t>
            </a:r>
            <a:r>
              <a:rPr lang="en-US" altLang="zh-CN" sz="1600" dirty="0" smtClean="0"/>
              <a:t>+ 1</a:t>
            </a:r>
            <a:r>
              <a:rPr lang="zh-CN" altLang="en-US" sz="1600" dirty="0" smtClean="0"/>
              <a:t>次性能测试作业（</a:t>
            </a:r>
            <a:r>
              <a:rPr lang="en-US" altLang="zh-CN" sz="1600" dirty="0" smtClean="0"/>
              <a:t>5</a:t>
            </a:r>
            <a:r>
              <a:rPr lang="zh-CN" altLang="en-US" sz="1600" dirty="0" smtClean="0"/>
              <a:t>分）</a:t>
            </a:r>
            <a:endParaRPr lang="en-US" altLang="zh-CN" sz="1600" dirty="0" smtClean="0"/>
          </a:p>
          <a:p>
            <a:pPr lvl="1"/>
            <a:r>
              <a:rPr lang="zh-CN" altLang="en-US" dirty="0" smtClean="0"/>
              <a:t>考试（</a:t>
            </a:r>
            <a:r>
              <a:rPr lang="en-US" altLang="zh-CN" dirty="0" smtClean="0"/>
              <a:t>80</a:t>
            </a:r>
            <a:r>
              <a:rPr lang="zh-CN" altLang="en-US" dirty="0" smtClean="0"/>
              <a:t>分）：</a:t>
            </a:r>
            <a:r>
              <a:rPr lang="zh-CN" altLang="en-US" sz="1600" dirty="0" smtClean="0"/>
              <a:t>期中考试（</a:t>
            </a:r>
            <a:r>
              <a:rPr lang="en-US" altLang="zh-CN" sz="1600" dirty="0" smtClean="0"/>
              <a:t>30</a:t>
            </a:r>
            <a:r>
              <a:rPr lang="zh-CN" altLang="en-US" sz="1600" dirty="0" smtClean="0"/>
              <a:t>分）</a:t>
            </a:r>
            <a:r>
              <a:rPr lang="en-US" altLang="zh-CN" sz="1600" dirty="0" smtClean="0"/>
              <a:t>+ </a:t>
            </a:r>
            <a:r>
              <a:rPr lang="zh-CN" altLang="en-US" sz="1600" dirty="0" smtClean="0"/>
              <a:t>期末考试（</a:t>
            </a:r>
            <a:r>
              <a:rPr lang="en-US" altLang="zh-CN" sz="1600" dirty="0" smtClean="0"/>
              <a:t>50</a:t>
            </a:r>
            <a:r>
              <a:rPr lang="zh-CN" altLang="en-US" sz="1600" dirty="0" smtClean="0"/>
              <a:t>分）</a:t>
            </a:r>
          </a:p>
        </p:txBody>
      </p:sp>
      <p:pic>
        <p:nvPicPr>
          <p:cNvPr id="7170" name="Picture 2"/>
          <p:cNvPicPr>
            <a:picLocks noChangeAspect="1" noChangeArrowheads="1"/>
          </p:cNvPicPr>
          <p:nvPr/>
        </p:nvPicPr>
        <p:blipFill>
          <a:blip r:embed="rId2" cstate="print"/>
          <a:srcRect/>
          <a:stretch>
            <a:fillRect/>
          </a:stretch>
        </p:blipFill>
        <p:spPr bwMode="auto">
          <a:xfrm>
            <a:off x="179512" y="3356992"/>
            <a:ext cx="8712968" cy="3324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en-US" altLang="zh-CN" dirty="0" smtClean="0"/>
              <a:t>@</a:t>
            </a:r>
            <a:r>
              <a:rPr lang="zh-CN" altLang="en-US" dirty="0" smtClean="0"/>
              <a:t>北航</a:t>
            </a:r>
            <a:endParaRPr lang="zh-CN" altLang="en-US" dirty="0"/>
          </a:p>
        </p:txBody>
      </p:sp>
      <p:sp>
        <p:nvSpPr>
          <p:cNvPr id="3" name="内容占位符 2"/>
          <p:cNvSpPr>
            <a:spLocks noGrp="1"/>
          </p:cNvSpPr>
          <p:nvPr>
            <p:ph idx="1"/>
          </p:nvPr>
        </p:nvSpPr>
        <p:spPr/>
        <p:txBody>
          <a:bodyPr/>
          <a:lstStyle/>
          <a:p>
            <a:r>
              <a:rPr lang="zh-CN" altLang="en-US" b="1" dirty="0" smtClean="0"/>
              <a:t>高质量的练习题目</a:t>
            </a:r>
            <a:endParaRPr lang="en-US" altLang="zh-CN" b="1" dirty="0" smtClean="0"/>
          </a:p>
        </p:txBody>
      </p:sp>
      <p:grpSp>
        <p:nvGrpSpPr>
          <p:cNvPr id="9" name="组合 8"/>
          <p:cNvGrpSpPr/>
          <p:nvPr/>
        </p:nvGrpSpPr>
        <p:grpSpPr>
          <a:xfrm>
            <a:off x="179512" y="2114981"/>
            <a:ext cx="5364088" cy="2610163"/>
            <a:chOff x="179512" y="2060848"/>
            <a:chExt cx="5364088" cy="2610163"/>
          </a:xfrm>
        </p:grpSpPr>
        <p:pic>
          <p:nvPicPr>
            <p:cNvPr id="1026" name="Picture 2"/>
            <p:cNvPicPr>
              <a:picLocks noChangeAspect="1" noChangeArrowheads="1"/>
            </p:cNvPicPr>
            <p:nvPr/>
          </p:nvPicPr>
          <p:blipFill>
            <a:blip r:embed="rId3" cstate="print"/>
            <a:srcRect/>
            <a:stretch>
              <a:fillRect/>
            </a:stretch>
          </p:blipFill>
          <p:spPr bwMode="auto">
            <a:xfrm>
              <a:off x="179512" y="2060848"/>
              <a:ext cx="5364088" cy="2610163"/>
            </a:xfrm>
            <a:prstGeom prst="rect">
              <a:avLst/>
            </a:prstGeom>
            <a:noFill/>
            <a:ln w="9525">
              <a:noFill/>
              <a:miter lim="800000"/>
              <a:headEnd/>
              <a:tailEnd/>
            </a:ln>
          </p:spPr>
        </p:pic>
        <p:sp>
          <p:nvSpPr>
            <p:cNvPr id="7" name="TextBox 6"/>
            <p:cNvSpPr txBox="1"/>
            <p:nvPr/>
          </p:nvSpPr>
          <p:spPr>
            <a:xfrm>
              <a:off x="179512" y="2204864"/>
              <a:ext cx="1296144" cy="646331"/>
            </a:xfrm>
            <a:prstGeom prst="rect">
              <a:avLst/>
            </a:prstGeom>
            <a:solidFill>
              <a:schemeClr val="bg1">
                <a:lumMod val="95000"/>
              </a:schemeClr>
            </a:solidFill>
          </p:spPr>
          <p:txBody>
            <a:bodyPr wrap="square" rtlCol="0">
              <a:spAutoFit/>
            </a:bodyPr>
            <a:lstStyle/>
            <a:p>
              <a:pPr algn="ctr"/>
              <a:r>
                <a:rPr lang="zh-CN" altLang="en-US" dirty="0" smtClean="0">
                  <a:latin typeface="微软雅黑" pitchFamily="34" charset="-122"/>
                  <a:ea typeface="微软雅黑" pitchFamily="34" charset="-122"/>
                </a:rPr>
                <a:t>北京地铁换乘查询</a:t>
              </a:r>
              <a:endParaRPr lang="zh-CN" altLang="en-US" dirty="0">
                <a:latin typeface="微软雅黑" pitchFamily="34" charset="-122"/>
                <a:ea typeface="微软雅黑" pitchFamily="34" charset="-122"/>
              </a:endParaRPr>
            </a:p>
          </p:txBody>
        </p:sp>
      </p:grpSp>
      <p:grpSp>
        <p:nvGrpSpPr>
          <p:cNvPr id="10" name="组合 9"/>
          <p:cNvGrpSpPr/>
          <p:nvPr/>
        </p:nvGrpSpPr>
        <p:grpSpPr>
          <a:xfrm>
            <a:off x="107504" y="4725144"/>
            <a:ext cx="5868144" cy="2625589"/>
            <a:chOff x="179512" y="4725144"/>
            <a:chExt cx="5868144" cy="2625589"/>
          </a:xfrm>
        </p:grpSpPr>
        <p:pic>
          <p:nvPicPr>
            <p:cNvPr id="4" name="Picture 2"/>
            <p:cNvPicPr>
              <a:picLocks noChangeAspect="1" noChangeArrowheads="1"/>
            </p:cNvPicPr>
            <p:nvPr/>
          </p:nvPicPr>
          <p:blipFill>
            <a:blip r:embed="rId4" cstate="print"/>
            <a:srcRect/>
            <a:stretch>
              <a:fillRect/>
            </a:stretch>
          </p:blipFill>
          <p:spPr bwMode="auto">
            <a:xfrm>
              <a:off x="179512" y="4725144"/>
              <a:ext cx="5868144" cy="2625589"/>
            </a:xfrm>
            <a:prstGeom prst="rect">
              <a:avLst/>
            </a:prstGeom>
            <a:noFill/>
            <a:ln w="9525">
              <a:noFill/>
              <a:miter lim="800000"/>
              <a:headEnd/>
              <a:tailEnd/>
            </a:ln>
          </p:spPr>
        </p:pic>
        <p:sp>
          <p:nvSpPr>
            <p:cNvPr id="8" name="TextBox 7"/>
            <p:cNvSpPr txBox="1"/>
            <p:nvPr/>
          </p:nvSpPr>
          <p:spPr>
            <a:xfrm>
              <a:off x="179512" y="4931876"/>
              <a:ext cx="1296144" cy="369332"/>
            </a:xfrm>
            <a:prstGeom prst="rect">
              <a:avLst/>
            </a:prstGeom>
            <a:solidFill>
              <a:schemeClr val="bg1">
                <a:lumMod val="95000"/>
              </a:schemeClr>
            </a:solidFill>
          </p:spPr>
          <p:txBody>
            <a:bodyPr wrap="square" rtlCol="0">
              <a:spAutoFit/>
            </a:bodyPr>
            <a:lstStyle/>
            <a:p>
              <a:pPr algn="ctr"/>
              <a:r>
                <a:rPr lang="zh-CN" altLang="en-US" dirty="0" smtClean="0">
                  <a:latin typeface="微软雅黑" pitchFamily="34" charset="-122"/>
                  <a:ea typeface="微软雅黑" pitchFamily="34" charset="-122"/>
                </a:rPr>
                <a:t>拼写检查</a:t>
              </a:r>
              <a:endParaRPr lang="zh-CN" altLang="en-US" dirty="0">
                <a:latin typeface="微软雅黑" pitchFamily="34" charset="-122"/>
                <a:ea typeface="微软雅黑" pitchFamily="34" charset="-122"/>
              </a:endParaRPr>
            </a:p>
          </p:txBody>
        </p:sp>
      </p:grpSp>
      <p:grpSp>
        <p:nvGrpSpPr>
          <p:cNvPr id="13" name="组合 12"/>
          <p:cNvGrpSpPr/>
          <p:nvPr/>
        </p:nvGrpSpPr>
        <p:grpSpPr>
          <a:xfrm>
            <a:off x="4716016" y="3573016"/>
            <a:ext cx="6358840" cy="2739579"/>
            <a:chOff x="5652120" y="2420888"/>
            <a:chExt cx="6358840" cy="2739579"/>
          </a:xfrm>
        </p:grpSpPr>
        <p:pic>
          <p:nvPicPr>
            <p:cNvPr id="1027" name="Picture 3"/>
            <p:cNvPicPr>
              <a:picLocks noChangeAspect="1" noChangeArrowheads="1"/>
            </p:cNvPicPr>
            <p:nvPr/>
          </p:nvPicPr>
          <p:blipFill>
            <a:blip r:embed="rId5" cstate="print"/>
            <a:srcRect/>
            <a:stretch>
              <a:fillRect/>
            </a:stretch>
          </p:blipFill>
          <p:spPr bwMode="auto">
            <a:xfrm>
              <a:off x="5652120" y="2420888"/>
              <a:ext cx="6358840" cy="2739579"/>
            </a:xfrm>
            <a:prstGeom prst="rect">
              <a:avLst/>
            </a:prstGeom>
            <a:noFill/>
            <a:ln w="9525">
              <a:noFill/>
              <a:miter lim="800000"/>
              <a:headEnd/>
              <a:tailEnd/>
            </a:ln>
          </p:spPr>
        </p:pic>
        <p:sp>
          <p:nvSpPr>
            <p:cNvPr id="12" name="TextBox 11"/>
            <p:cNvSpPr txBox="1"/>
            <p:nvPr/>
          </p:nvSpPr>
          <p:spPr>
            <a:xfrm>
              <a:off x="5652120" y="2627620"/>
              <a:ext cx="1152128" cy="369332"/>
            </a:xfrm>
            <a:prstGeom prst="rect">
              <a:avLst/>
            </a:prstGeom>
            <a:solidFill>
              <a:schemeClr val="bg1">
                <a:lumMod val="95000"/>
              </a:schemeClr>
            </a:solidFill>
          </p:spPr>
          <p:txBody>
            <a:bodyPr wrap="square" rtlCol="0">
              <a:spAutoFit/>
            </a:bodyPr>
            <a:lstStyle/>
            <a:p>
              <a:pPr algn="ctr"/>
              <a:r>
                <a:rPr lang="zh-CN" altLang="en-US" dirty="0" smtClean="0">
                  <a:latin typeface="微软雅黑" pitchFamily="34" charset="-122"/>
                  <a:ea typeface="微软雅黑" pitchFamily="34" charset="-122"/>
                </a:rPr>
                <a:t>词频统计</a:t>
              </a:r>
              <a:endParaRPr lang="zh-CN" altLang="en-US" dirty="0">
                <a:latin typeface="微软雅黑" pitchFamily="34" charset="-122"/>
                <a:ea typeface="微软雅黑" pitchFamily="34" charset="-122"/>
              </a:endParaRPr>
            </a:p>
          </p:txBody>
        </p:sp>
      </p:grpSp>
      <p:sp>
        <p:nvSpPr>
          <p:cNvPr id="14" name="矩形 13"/>
          <p:cNvSpPr/>
          <p:nvPr/>
        </p:nvSpPr>
        <p:spPr>
          <a:xfrm>
            <a:off x="6156176" y="1844824"/>
            <a:ext cx="2016224" cy="1200329"/>
          </a:xfrm>
          <a:prstGeom prst="rect">
            <a:avLst/>
          </a:prstGeom>
        </p:spPr>
        <p:txBody>
          <a:bodyPr wrap="square">
            <a:spAutoFit/>
          </a:bodyPr>
          <a:lstStyle/>
          <a:p>
            <a:r>
              <a:rPr lang="zh-CN" altLang="en-US" sz="2400" dirty="0" smtClean="0">
                <a:latin typeface="微软雅黑" pitchFamily="34" charset="-122"/>
                <a:ea typeface="微软雅黑" pitchFamily="34" charset="-122"/>
              </a:rPr>
              <a:t>面向工程应用</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实际问题</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大数据</a:t>
            </a:r>
            <a:endParaRPr lang="en-US"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课程的目标</a:t>
            </a:r>
            <a:endParaRPr lang="zh-CN" altLang="en-US" dirty="0"/>
          </a:p>
        </p:txBody>
      </p:sp>
      <p:sp>
        <p:nvSpPr>
          <p:cNvPr id="3" name="内容占位符 2"/>
          <p:cNvSpPr>
            <a:spLocks noGrp="1"/>
          </p:cNvSpPr>
          <p:nvPr>
            <p:ph idx="1"/>
          </p:nvPr>
        </p:nvSpPr>
        <p:spPr/>
        <p:txBody>
          <a:bodyPr/>
          <a:lstStyle/>
          <a:p>
            <a:r>
              <a:rPr lang="zh-CN" altLang="zh-CN" sz="2400" dirty="0" smtClean="0"/>
              <a:t>对于一般问题</a:t>
            </a:r>
            <a:r>
              <a:rPr lang="zh-CN" altLang="zh-CN" sz="2400" dirty="0" smtClean="0"/>
              <a:t>，具备</a:t>
            </a:r>
            <a:r>
              <a:rPr lang="zh-CN" altLang="zh-CN" sz="2400" dirty="0" smtClean="0"/>
              <a:t>分析问题、解决问题的能力，在</a:t>
            </a:r>
            <a:r>
              <a:rPr lang="en-US" altLang="zh-CN" sz="2400" b="1" dirty="0" smtClean="0">
                <a:solidFill>
                  <a:srgbClr val="C00000"/>
                </a:solidFill>
              </a:rPr>
              <a:t>40</a:t>
            </a:r>
            <a:r>
              <a:rPr lang="zh-CN" altLang="zh-CN" sz="2400" b="1" dirty="0" smtClean="0">
                <a:solidFill>
                  <a:srgbClr val="C00000"/>
                </a:solidFill>
              </a:rPr>
              <a:t>～</a:t>
            </a:r>
            <a:r>
              <a:rPr lang="en-US" altLang="zh-CN" sz="2400" b="1" dirty="0" smtClean="0">
                <a:solidFill>
                  <a:srgbClr val="C00000"/>
                </a:solidFill>
              </a:rPr>
              <a:t>60</a:t>
            </a:r>
            <a:r>
              <a:rPr lang="zh-CN" altLang="zh-CN" sz="2400" b="1" dirty="0" smtClean="0">
                <a:solidFill>
                  <a:srgbClr val="C00000"/>
                </a:solidFill>
              </a:rPr>
              <a:t>分钟</a:t>
            </a:r>
            <a:r>
              <a:rPr lang="zh-CN" altLang="zh-CN" sz="2400" dirty="0" smtClean="0"/>
              <a:t>内编写并调试通过、能正确运行、一般在</a:t>
            </a:r>
            <a:r>
              <a:rPr lang="en-US" altLang="zh-CN" sz="2400" b="1" dirty="0" smtClean="0">
                <a:solidFill>
                  <a:srgbClr val="C00000"/>
                </a:solidFill>
              </a:rPr>
              <a:t>40~50</a:t>
            </a:r>
            <a:r>
              <a:rPr lang="zh-CN" altLang="zh-CN" sz="2400" b="1" dirty="0" smtClean="0">
                <a:solidFill>
                  <a:srgbClr val="C00000"/>
                </a:solidFill>
              </a:rPr>
              <a:t>行有效代码</a:t>
            </a:r>
            <a:r>
              <a:rPr lang="zh-CN" altLang="zh-CN" sz="2400" dirty="0" smtClean="0"/>
              <a:t>以内的程序；通过学习让学生能够了解程序设计思想以及初步接受到程序设计方法、技巧、风格的训练</a:t>
            </a:r>
            <a:r>
              <a:rPr lang="zh-CN" altLang="en-US" sz="2400" dirty="0" smtClean="0"/>
              <a:t>，并逐步了解工程化要求</a:t>
            </a:r>
            <a:r>
              <a:rPr lang="zh-CN" altLang="zh-CN" sz="2400" dirty="0" smtClean="0"/>
              <a:t>。</a:t>
            </a:r>
            <a:endParaRPr lang="zh-CN" altLang="en-US" sz="2400" dirty="0"/>
          </a:p>
        </p:txBody>
      </p:sp>
      <p:sp>
        <p:nvSpPr>
          <p:cNvPr id="4" name="灯片编号占位符 3"/>
          <p:cNvSpPr>
            <a:spLocks noGrp="1"/>
          </p:cNvSpPr>
          <p:nvPr>
            <p:ph type="sldNum" sz="quarter" idx="12"/>
          </p:nvPr>
        </p:nvSpPr>
        <p:spPr/>
        <p:txBody>
          <a:bodyPr/>
          <a:lstStyle/>
          <a:p>
            <a:pPr>
              <a:defRPr/>
            </a:pPr>
            <a:fld id="{16CAA922-B0F7-4394-A4B5-A6F8842741B0}" type="slidenum">
              <a:rPr lang="en-US" altLang="zh-CN" smtClean="0"/>
              <a:pPr>
                <a:defRPr/>
              </a:pPr>
              <a:t>5</a:t>
            </a:fld>
            <a:endParaRPr lang="en-US" altLang="zh-C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联系 8"/>
          <p:cNvSpPr/>
          <p:nvPr/>
        </p:nvSpPr>
        <p:spPr>
          <a:xfrm>
            <a:off x="3770513" y="1412776"/>
            <a:ext cx="4320480" cy="4320480"/>
          </a:xfrm>
          <a:prstGeom prst="flowChartConnector">
            <a:avLst/>
          </a:prstGeom>
          <a:solidFill>
            <a:srgbClr val="EBDD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5" name="图示 14"/>
          <p:cNvGraphicFramePr/>
          <p:nvPr/>
        </p:nvGraphicFramePr>
        <p:xfrm>
          <a:off x="1173356" y="1044279"/>
          <a:ext cx="71430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箭头 4"/>
          <p:cNvSpPr/>
          <p:nvPr/>
        </p:nvSpPr>
        <p:spPr>
          <a:xfrm>
            <a:off x="395536" y="4293096"/>
            <a:ext cx="504056" cy="57606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的定位</a:t>
            </a:r>
            <a:endParaRPr lang="zh-CN" altLang="en-US" dirty="0"/>
          </a:p>
        </p:txBody>
      </p:sp>
      <p:graphicFrame>
        <p:nvGraphicFramePr>
          <p:cNvPr id="4" name="内容占位符 3"/>
          <p:cNvGraphicFramePr>
            <a:graphicFrameLocks noGrp="1"/>
          </p:cNvGraphicFramePr>
          <p:nvPr>
            <p:ph idx="1"/>
          </p:nvPr>
        </p:nvGraphicFramePr>
        <p:xfrm>
          <a:off x="467544" y="1772816"/>
          <a:ext cx="76431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latin typeface="Times New Roman" pitchFamily="18" charset="0"/>
                <a:cs typeface="Times New Roman" pitchFamily="18" charset="0"/>
              </a:rPr>
              <a:t>CourseGrading</a:t>
            </a:r>
            <a:r>
              <a:rPr lang="zh-CN" altLang="en-US" dirty="0" smtClean="0"/>
              <a:t>的定位</a:t>
            </a:r>
            <a:endParaRPr lang="zh-CN" altLang="en-US" dirty="0">
              <a:latin typeface="Times New Roman" pitchFamily="18" charset="0"/>
              <a:cs typeface="Times New Roman" pitchFamily="18" charset="0"/>
            </a:endParaRPr>
          </a:p>
        </p:txBody>
      </p:sp>
      <p:grpSp>
        <p:nvGrpSpPr>
          <p:cNvPr id="3" name="组合 77"/>
          <p:cNvGrpSpPr/>
          <p:nvPr/>
        </p:nvGrpSpPr>
        <p:grpSpPr>
          <a:xfrm>
            <a:off x="323528" y="5373216"/>
            <a:ext cx="8424936" cy="1368152"/>
            <a:chOff x="539552" y="5085184"/>
            <a:chExt cx="8424936" cy="1368152"/>
          </a:xfrm>
        </p:grpSpPr>
        <p:sp>
          <p:nvSpPr>
            <p:cNvPr id="36" name="立方体 35"/>
            <p:cNvSpPr/>
            <p:nvPr/>
          </p:nvSpPr>
          <p:spPr>
            <a:xfrm>
              <a:off x="539552" y="5085184"/>
              <a:ext cx="8424936" cy="1368152"/>
            </a:xfrm>
            <a:prstGeom prst="cube">
              <a:avLst>
                <a:gd name="adj" fmla="val 6888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491880" y="6084004"/>
              <a:ext cx="2016224" cy="369332"/>
            </a:xfrm>
            <a:prstGeom prst="rect">
              <a:avLst/>
            </a:prstGeom>
            <a:noFill/>
          </p:spPr>
          <p:txBody>
            <a:bodyPr wrap="square" rtlCol="0">
              <a:spAutoFit/>
            </a:bodyPr>
            <a:lstStyle/>
            <a:p>
              <a:r>
                <a:rPr lang="zh-CN" altLang="en-US" b="1" dirty="0" smtClean="0">
                  <a:solidFill>
                    <a:schemeClr val="bg1"/>
                  </a:solidFill>
                </a:rPr>
                <a:t>系统管理与运维</a:t>
              </a:r>
              <a:endParaRPr lang="zh-CN" altLang="en-US" b="1" dirty="0">
                <a:solidFill>
                  <a:schemeClr val="bg1"/>
                </a:solidFill>
              </a:endParaRPr>
            </a:p>
          </p:txBody>
        </p:sp>
        <p:grpSp>
          <p:nvGrpSpPr>
            <p:cNvPr id="4" name="组合 43"/>
            <p:cNvGrpSpPr/>
            <p:nvPr/>
          </p:nvGrpSpPr>
          <p:grpSpPr>
            <a:xfrm>
              <a:off x="3326351" y="5157192"/>
              <a:ext cx="813600" cy="813600"/>
              <a:chOff x="1266502" y="238"/>
              <a:chExt cx="668789" cy="668789"/>
            </a:xfrm>
          </p:grpSpPr>
          <p:sp>
            <p:nvSpPr>
              <p:cNvPr id="45" name="椭圆 44"/>
              <p:cNvSpPr/>
              <p:nvPr/>
            </p:nvSpPr>
            <p:spPr>
              <a:xfrm>
                <a:off x="1266502" y="238"/>
                <a:ext cx="668789" cy="668789"/>
              </a:xfrm>
              <a:prstGeom prst="ellipse">
                <a:avLst/>
              </a:prstGeom>
              <a:ln>
                <a:noFill/>
              </a:ln>
            </p:spPr>
            <p:style>
              <a:lnRef idx="2">
                <a:schemeClr val="lt1">
                  <a:hueOff val="0"/>
                  <a:satOff val="0"/>
                  <a:lumOff val="0"/>
                  <a:alphaOff val="0"/>
                </a:schemeClr>
              </a:lnRef>
              <a:fillRef idx="1">
                <a:schemeClr val="accent5">
                  <a:alpha val="50000"/>
                  <a:hueOff val="-1241735"/>
                  <a:satOff val="4976"/>
                  <a:lumOff val="1078"/>
                  <a:alphaOff val="0"/>
                </a:schemeClr>
              </a:fillRef>
              <a:effectRef idx="0">
                <a:schemeClr val="accent5">
                  <a:alpha val="50000"/>
                  <a:hueOff val="-1241735"/>
                  <a:satOff val="4976"/>
                  <a:lumOff val="1078"/>
                  <a:alphaOff val="0"/>
                </a:schemeClr>
              </a:effectRef>
              <a:fontRef idx="minor">
                <a:schemeClr val="tx1"/>
              </a:fontRef>
            </p:style>
          </p:sp>
          <p:sp>
            <p:nvSpPr>
              <p:cNvPr id="46" name="椭圆 4"/>
              <p:cNvSpPr/>
              <p:nvPr/>
            </p:nvSpPr>
            <p:spPr>
              <a:xfrm>
                <a:off x="1364444" y="98180"/>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系统备份</a:t>
                </a:r>
                <a:endParaRPr lang="zh-CN" altLang="en-US" sz="1200" b="1" kern="1200" dirty="0"/>
              </a:p>
            </p:txBody>
          </p:sp>
        </p:grpSp>
        <p:grpSp>
          <p:nvGrpSpPr>
            <p:cNvPr id="6" name="组合 46"/>
            <p:cNvGrpSpPr/>
            <p:nvPr/>
          </p:nvGrpSpPr>
          <p:grpSpPr>
            <a:xfrm>
              <a:off x="1310128" y="5157192"/>
              <a:ext cx="812805" cy="812805"/>
              <a:chOff x="650660" y="255369"/>
              <a:chExt cx="668789" cy="668789"/>
            </a:xfrm>
          </p:grpSpPr>
          <p:sp>
            <p:nvSpPr>
              <p:cNvPr id="48" name="椭圆 47"/>
              <p:cNvSpPr/>
              <p:nvPr/>
            </p:nvSpPr>
            <p:spPr>
              <a:xfrm>
                <a:off x="650660"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49" name="椭圆 4"/>
              <p:cNvSpPr/>
              <p:nvPr/>
            </p:nvSpPr>
            <p:spPr>
              <a:xfrm>
                <a:off x="748602"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多课程管理</a:t>
                </a:r>
                <a:endParaRPr lang="zh-CN" altLang="en-US" sz="1200" b="1" kern="1200" dirty="0"/>
              </a:p>
            </p:txBody>
          </p:sp>
        </p:grpSp>
        <p:grpSp>
          <p:nvGrpSpPr>
            <p:cNvPr id="7" name="组合 49"/>
            <p:cNvGrpSpPr/>
            <p:nvPr/>
          </p:nvGrpSpPr>
          <p:grpSpPr>
            <a:xfrm>
              <a:off x="4334463" y="5157192"/>
              <a:ext cx="813600" cy="813600"/>
              <a:chOff x="395430" y="871310"/>
              <a:chExt cx="668789" cy="668789"/>
            </a:xfrm>
          </p:grpSpPr>
          <p:sp>
            <p:nvSpPr>
              <p:cNvPr id="51" name="椭圆 50"/>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52"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系统升级</a:t>
                </a:r>
                <a:endParaRPr lang="zh-CN" altLang="en-US" sz="1200" b="1" kern="1200" dirty="0"/>
              </a:p>
            </p:txBody>
          </p:sp>
        </p:grpSp>
        <p:grpSp>
          <p:nvGrpSpPr>
            <p:cNvPr id="10" name="组合 55"/>
            <p:cNvGrpSpPr/>
            <p:nvPr/>
          </p:nvGrpSpPr>
          <p:grpSpPr>
            <a:xfrm>
              <a:off x="5342575" y="5157192"/>
              <a:ext cx="813600" cy="813600"/>
              <a:chOff x="1266502" y="1742382"/>
              <a:chExt cx="668789" cy="668789"/>
            </a:xfrm>
          </p:grpSpPr>
          <p:sp>
            <p:nvSpPr>
              <p:cNvPr id="57" name="椭圆 56"/>
              <p:cNvSpPr/>
              <p:nvPr/>
            </p:nvSpPr>
            <p:spPr>
              <a:xfrm>
                <a:off x="1266502" y="1742382"/>
                <a:ext cx="668789" cy="668789"/>
              </a:xfrm>
              <a:prstGeom prst="ellipse">
                <a:avLst/>
              </a:prstGeom>
              <a:ln>
                <a:noFill/>
              </a:ln>
            </p:spPr>
            <p:style>
              <a:lnRef idx="2">
                <a:schemeClr val="lt1">
                  <a:hueOff val="0"/>
                  <a:satOff val="0"/>
                  <a:lumOff val="0"/>
                  <a:alphaOff val="0"/>
                </a:schemeClr>
              </a:lnRef>
              <a:fillRef idx="1">
                <a:schemeClr val="accent5">
                  <a:alpha val="50000"/>
                  <a:hueOff val="-6208672"/>
                  <a:satOff val="24882"/>
                  <a:lumOff val="5392"/>
                  <a:alphaOff val="0"/>
                </a:schemeClr>
              </a:fillRef>
              <a:effectRef idx="0">
                <a:schemeClr val="accent5">
                  <a:alpha val="50000"/>
                  <a:hueOff val="-6208672"/>
                  <a:satOff val="24882"/>
                  <a:lumOff val="5392"/>
                  <a:alphaOff val="0"/>
                </a:schemeClr>
              </a:effectRef>
              <a:fontRef idx="minor">
                <a:schemeClr val="tx1"/>
              </a:fontRef>
            </p:style>
          </p:sp>
          <p:sp>
            <p:nvSpPr>
              <p:cNvPr id="58" name="椭圆 4"/>
              <p:cNvSpPr/>
              <p:nvPr/>
            </p:nvSpPr>
            <p:spPr>
              <a:xfrm>
                <a:off x="1364445" y="1840324"/>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kern="1200" dirty="0" smtClean="0"/>
                  <a:t>系统迁移</a:t>
                </a:r>
                <a:endParaRPr lang="zh-CN" altLang="en-US" sz="1200" b="1" kern="1200" dirty="0"/>
              </a:p>
            </p:txBody>
          </p:sp>
        </p:grpSp>
        <p:grpSp>
          <p:nvGrpSpPr>
            <p:cNvPr id="11" name="组合 61"/>
            <p:cNvGrpSpPr/>
            <p:nvPr/>
          </p:nvGrpSpPr>
          <p:grpSpPr>
            <a:xfrm>
              <a:off x="6350687" y="5135680"/>
              <a:ext cx="813600" cy="813600"/>
              <a:chOff x="650561" y="1487251"/>
              <a:chExt cx="668789" cy="668789"/>
            </a:xfrm>
          </p:grpSpPr>
          <p:sp>
            <p:nvSpPr>
              <p:cNvPr id="63" name="椭圆 62"/>
              <p:cNvSpPr/>
              <p:nvPr/>
            </p:nvSpPr>
            <p:spPr>
              <a:xfrm>
                <a:off x="650561" y="1487251"/>
                <a:ext cx="668789" cy="668789"/>
              </a:xfrm>
              <a:prstGeom prst="ellipse">
                <a:avLst/>
              </a:prstGeom>
              <a:ln>
                <a:noFill/>
              </a:ln>
            </p:spPr>
            <p:style>
              <a:lnRef idx="2">
                <a:schemeClr val="lt1">
                  <a:hueOff val="0"/>
                  <a:satOff val="0"/>
                  <a:lumOff val="0"/>
                  <a:alphaOff val="0"/>
                </a:schemeClr>
              </a:lnRef>
              <a:fillRef idx="1">
                <a:schemeClr val="accent5">
                  <a:alpha val="50000"/>
                  <a:hueOff val="-7450407"/>
                  <a:satOff val="29858"/>
                  <a:lumOff val="6471"/>
                  <a:alphaOff val="0"/>
                </a:schemeClr>
              </a:fillRef>
              <a:effectRef idx="0">
                <a:schemeClr val="accent5">
                  <a:alpha val="50000"/>
                  <a:hueOff val="-7450407"/>
                  <a:satOff val="29858"/>
                  <a:lumOff val="6471"/>
                  <a:alphaOff val="0"/>
                </a:schemeClr>
              </a:effectRef>
              <a:fontRef idx="minor">
                <a:schemeClr val="tx1"/>
              </a:fontRef>
            </p:style>
          </p:sp>
          <p:sp>
            <p:nvSpPr>
              <p:cNvPr id="64" name="椭圆 4"/>
              <p:cNvSpPr/>
              <p:nvPr/>
            </p:nvSpPr>
            <p:spPr>
              <a:xfrm>
                <a:off x="748503" y="1585193"/>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dirty="0" smtClean="0"/>
                  <a:t>系统性能</a:t>
                </a:r>
                <a:endParaRPr lang="zh-CN" altLang="en-US" sz="1200" b="1" kern="1200" dirty="0"/>
              </a:p>
            </p:txBody>
          </p:sp>
        </p:grpSp>
        <p:grpSp>
          <p:nvGrpSpPr>
            <p:cNvPr id="14" name="组合 67"/>
            <p:cNvGrpSpPr/>
            <p:nvPr/>
          </p:nvGrpSpPr>
          <p:grpSpPr>
            <a:xfrm>
              <a:off x="7358799" y="5157192"/>
              <a:ext cx="813600" cy="813600"/>
              <a:chOff x="650561" y="255369"/>
              <a:chExt cx="668789" cy="668789"/>
            </a:xfrm>
          </p:grpSpPr>
          <p:sp>
            <p:nvSpPr>
              <p:cNvPr id="69" name="椭圆 68"/>
              <p:cNvSpPr/>
              <p:nvPr/>
            </p:nvSpPr>
            <p:spPr>
              <a:xfrm>
                <a:off x="650561" y="255369"/>
                <a:ext cx="668789" cy="668789"/>
              </a:xfrm>
              <a:prstGeom prst="ellipse">
                <a:avLst/>
              </a:prstGeom>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70" name="椭圆 4"/>
              <p:cNvSpPr/>
              <p:nvPr/>
            </p:nvSpPr>
            <p:spPr>
              <a:xfrm>
                <a:off x="748503" y="353311"/>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dirty="0" smtClean="0"/>
                  <a:t>系统外观</a:t>
                </a:r>
                <a:endParaRPr lang="zh-CN" altLang="en-US" sz="1200" b="1" kern="1200" dirty="0"/>
              </a:p>
            </p:txBody>
          </p:sp>
        </p:grpSp>
        <p:grpSp>
          <p:nvGrpSpPr>
            <p:cNvPr id="15" name="组合 73"/>
            <p:cNvGrpSpPr>
              <a:grpSpLocks/>
            </p:cNvGrpSpPr>
            <p:nvPr/>
          </p:nvGrpSpPr>
          <p:grpSpPr>
            <a:xfrm>
              <a:off x="2318239" y="5157192"/>
              <a:ext cx="813600" cy="813600"/>
              <a:chOff x="395430" y="871310"/>
              <a:chExt cx="668789" cy="668789"/>
            </a:xfrm>
          </p:grpSpPr>
          <p:sp>
            <p:nvSpPr>
              <p:cNvPr id="75" name="椭圆 74"/>
              <p:cNvSpPr/>
              <p:nvPr/>
            </p:nvSpPr>
            <p:spPr>
              <a:xfrm>
                <a:off x="395430" y="871310"/>
                <a:ext cx="668789" cy="668789"/>
              </a:xfrm>
              <a:prstGeom prst="ellipse">
                <a:avLst/>
              </a:prstGeom>
              <a:ln>
                <a:noFill/>
              </a:ln>
            </p:spPr>
            <p:style>
              <a:lnRef idx="2">
                <a:schemeClr val="lt1">
                  <a:hueOff val="0"/>
                  <a:satOff val="0"/>
                  <a:lumOff val="0"/>
                  <a:alphaOff val="0"/>
                </a:schemeClr>
              </a:lnRef>
              <a:fillRef idx="1">
                <a:schemeClr val="accent5">
                  <a:alpha val="50000"/>
                  <a:hueOff val="-8692142"/>
                  <a:satOff val="34835"/>
                  <a:lumOff val="7549"/>
                  <a:alphaOff val="0"/>
                </a:schemeClr>
              </a:fillRef>
              <a:effectRef idx="0">
                <a:schemeClr val="accent5">
                  <a:alpha val="50000"/>
                  <a:hueOff val="-8692142"/>
                  <a:satOff val="34835"/>
                  <a:lumOff val="7549"/>
                  <a:alphaOff val="0"/>
                </a:schemeClr>
              </a:effectRef>
              <a:fontRef idx="minor">
                <a:schemeClr val="tx1"/>
              </a:fontRef>
            </p:style>
          </p:sp>
          <p:sp>
            <p:nvSpPr>
              <p:cNvPr id="76" name="椭圆 4"/>
              <p:cNvSpPr/>
              <p:nvPr/>
            </p:nvSpPr>
            <p:spPr>
              <a:xfrm>
                <a:off x="493372" y="969252"/>
                <a:ext cx="472905" cy="472905"/>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200" b="1" dirty="0" smtClean="0"/>
                  <a:t>教师权限管理</a:t>
                </a:r>
                <a:endParaRPr lang="zh-CN" altLang="en-US" sz="1200" b="1" kern="1200" dirty="0"/>
              </a:p>
            </p:txBody>
          </p:sp>
        </p:grpSp>
      </p:grpSp>
      <p:graphicFrame>
        <p:nvGraphicFramePr>
          <p:cNvPr id="80" name="内容占位符 3"/>
          <p:cNvGraphicFramePr>
            <a:graphicFrameLocks noGrp="1"/>
          </p:cNvGraphicFramePr>
          <p:nvPr>
            <p:ph idx="1"/>
          </p:nvPr>
        </p:nvGraphicFramePr>
        <p:xfrm>
          <a:off x="971600" y="1988840"/>
          <a:ext cx="2232248"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组合 85"/>
          <p:cNvGrpSpPr/>
          <p:nvPr/>
        </p:nvGrpSpPr>
        <p:grpSpPr>
          <a:xfrm>
            <a:off x="323528" y="3933056"/>
            <a:ext cx="8424936" cy="1377444"/>
            <a:chOff x="179512" y="3645024"/>
            <a:chExt cx="8424936" cy="1377444"/>
          </a:xfrm>
        </p:grpSpPr>
        <p:grpSp>
          <p:nvGrpSpPr>
            <p:cNvPr id="19" name="组合 76"/>
            <p:cNvGrpSpPr/>
            <p:nvPr/>
          </p:nvGrpSpPr>
          <p:grpSpPr>
            <a:xfrm>
              <a:off x="179512" y="3645024"/>
              <a:ext cx="8424936" cy="1377444"/>
              <a:chOff x="539552" y="3645024"/>
              <a:chExt cx="8424936" cy="1377444"/>
            </a:xfrm>
          </p:grpSpPr>
          <p:sp>
            <p:nvSpPr>
              <p:cNvPr id="5" name="立方体 4"/>
              <p:cNvSpPr/>
              <p:nvPr/>
            </p:nvSpPr>
            <p:spPr>
              <a:xfrm>
                <a:off x="539552" y="3645024"/>
                <a:ext cx="8424936" cy="1368152"/>
              </a:xfrm>
              <a:prstGeom prst="cube">
                <a:avLst>
                  <a:gd name="adj" fmla="val 6888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Diagram group"/>
              <p:cNvGrpSpPr/>
              <p:nvPr/>
            </p:nvGrpSpPr>
            <p:grpSpPr>
              <a:xfrm>
                <a:off x="1187624" y="3717032"/>
                <a:ext cx="783024" cy="783024"/>
                <a:chOff x="2346933" y="2472"/>
                <a:chExt cx="783024" cy="783024"/>
              </a:xfrm>
              <a:scene3d>
                <a:camera prst="orthographicFront">
                  <a:rot lat="0" lon="0" rev="0"/>
                </a:camera>
                <a:lightRig rig="threePt" dir="t"/>
              </a:scene3d>
            </p:grpSpPr>
            <p:grpSp>
              <p:nvGrpSpPr>
                <p:cNvPr id="23" name="组合 6"/>
                <p:cNvGrpSpPr/>
                <p:nvPr/>
              </p:nvGrpSpPr>
              <p:grpSpPr>
                <a:xfrm>
                  <a:off x="2346933" y="2472"/>
                  <a:ext cx="783024" cy="783024"/>
                  <a:chOff x="2346933" y="2472"/>
                  <a:chExt cx="783024" cy="783024"/>
                </a:xfrm>
                <a:scene3d>
                  <a:camera prst="orthographicFront">
                    <a:rot lat="0" lon="0" rev="0"/>
                  </a:camera>
                  <a:lightRig rig="threePt" dir="t"/>
                </a:scene3d>
              </p:grpSpPr>
              <p:sp>
                <p:nvSpPr>
                  <p:cNvPr id="8" name="椭圆 7"/>
                  <p:cNvSpPr/>
                  <p:nvPr/>
                </p:nvSpPr>
                <p:spPr>
                  <a:xfrm>
                    <a:off x="2346933" y="2472"/>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椭圆 4"/>
                  <p:cNvSpPr/>
                  <p:nvPr/>
                </p:nvSpPr>
                <p:spPr>
                  <a:xfrm>
                    <a:off x="2461604" y="11714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在线考试</a:t>
                    </a:r>
                    <a:endParaRPr lang="zh-CN" altLang="en-US" sz="1200" b="1" kern="1200" dirty="0"/>
                  </a:p>
                </p:txBody>
              </p:sp>
            </p:grpSp>
          </p:grpSp>
          <p:grpSp>
            <p:nvGrpSpPr>
              <p:cNvPr id="26" name="Diagram group"/>
              <p:cNvGrpSpPr/>
              <p:nvPr/>
            </p:nvGrpSpPr>
            <p:grpSpPr>
              <a:xfrm>
                <a:off x="1979712" y="3717032"/>
                <a:ext cx="783024" cy="783024"/>
                <a:chOff x="3231672" y="350700"/>
                <a:chExt cx="783024" cy="783024"/>
              </a:xfrm>
              <a:scene3d>
                <a:camera prst="orthographicFront">
                  <a:rot lat="0" lon="0" rev="0"/>
                </a:camera>
                <a:lightRig rig="threePt" dir="t"/>
              </a:scene3d>
            </p:grpSpPr>
            <p:grpSp>
              <p:nvGrpSpPr>
                <p:cNvPr id="27" name="组合 10"/>
                <p:cNvGrpSpPr/>
                <p:nvPr/>
              </p:nvGrpSpPr>
              <p:grpSpPr>
                <a:xfrm>
                  <a:off x="3231672" y="350700"/>
                  <a:ext cx="783024" cy="783024"/>
                  <a:chOff x="3231672" y="350700"/>
                  <a:chExt cx="783024" cy="783024"/>
                </a:xfrm>
                <a:scene3d>
                  <a:camera prst="orthographicFront">
                    <a:rot lat="0" lon="0" rev="0"/>
                  </a:camera>
                  <a:lightRig rig="threePt" dir="t"/>
                </a:scene3d>
              </p:grpSpPr>
              <p:sp>
                <p:nvSpPr>
                  <p:cNvPr id="12" name="椭圆 11"/>
                  <p:cNvSpPr/>
                  <p:nvPr/>
                </p:nvSpPr>
                <p:spPr>
                  <a:xfrm>
                    <a:off x="3231672" y="350700"/>
                    <a:ext cx="783024" cy="78302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椭圆 4"/>
                  <p:cNvSpPr/>
                  <p:nvPr/>
                </p:nvSpPr>
                <p:spPr>
                  <a:xfrm>
                    <a:off x="3346343" y="465371"/>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在线作业</a:t>
                    </a:r>
                    <a:endParaRPr lang="zh-CN" altLang="en-US" sz="1200" b="1" kern="1200" dirty="0"/>
                  </a:p>
                </p:txBody>
              </p:sp>
            </p:grpSp>
          </p:grpSp>
          <p:grpSp>
            <p:nvGrpSpPr>
              <p:cNvPr id="30" name="Diagram group"/>
              <p:cNvGrpSpPr/>
              <p:nvPr/>
            </p:nvGrpSpPr>
            <p:grpSpPr>
              <a:xfrm>
                <a:off x="2771800" y="3717032"/>
                <a:ext cx="783024" cy="783024"/>
                <a:chOff x="3668739" y="1232442"/>
                <a:chExt cx="783024" cy="783024"/>
              </a:xfrm>
              <a:scene3d>
                <a:camera prst="orthographicFront">
                  <a:rot lat="0" lon="0" rev="0"/>
                </a:camera>
                <a:lightRig rig="threePt" dir="t"/>
              </a:scene3d>
            </p:grpSpPr>
            <p:grpSp>
              <p:nvGrpSpPr>
                <p:cNvPr id="31" name="组合 14"/>
                <p:cNvGrpSpPr/>
                <p:nvPr/>
              </p:nvGrpSpPr>
              <p:grpSpPr>
                <a:xfrm>
                  <a:off x="3668739" y="1232442"/>
                  <a:ext cx="783024" cy="783024"/>
                  <a:chOff x="3668739" y="1232442"/>
                  <a:chExt cx="783024" cy="783024"/>
                </a:xfrm>
                <a:scene3d>
                  <a:camera prst="orthographicFront">
                    <a:rot lat="0" lon="0" rev="0"/>
                  </a:camera>
                  <a:lightRig rig="threePt" dir="t"/>
                </a:scene3d>
              </p:grpSpPr>
              <p:sp>
                <p:nvSpPr>
                  <p:cNvPr id="16" name="椭圆 15"/>
                  <p:cNvSpPr/>
                  <p:nvPr/>
                </p:nvSpPr>
                <p:spPr>
                  <a:xfrm>
                    <a:off x="3668739"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椭圆 4"/>
                  <p:cNvSpPr/>
                  <p:nvPr/>
                </p:nvSpPr>
                <p:spPr>
                  <a:xfrm>
                    <a:off x="378341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在线答疑</a:t>
                    </a:r>
                    <a:endParaRPr lang="zh-CN" altLang="en-US" sz="1200" b="1" kern="1200" dirty="0"/>
                  </a:p>
                </p:txBody>
              </p:sp>
            </p:grpSp>
          </p:grpSp>
          <p:grpSp>
            <p:nvGrpSpPr>
              <p:cNvPr id="35" name="Diagram group"/>
              <p:cNvGrpSpPr/>
              <p:nvPr/>
            </p:nvGrpSpPr>
            <p:grpSpPr>
              <a:xfrm>
                <a:off x="4365040" y="3717032"/>
                <a:ext cx="783024" cy="783024"/>
                <a:chOff x="4221083" y="2235123"/>
                <a:chExt cx="783024" cy="783024"/>
              </a:xfrm>
              <a:scene3d>
                <a:camera prst="orthographicFront">
                  <a:rot lat="0" lon="0" rev="0"/>
                </a:camera>
                <a:lightRig rig="threePt" dir="t"/>
              </a:scene3d>
            </p:grpSpPr>
            <p:grpSp>
              <p:nvGrpSpPr>
                <p:cNvPr id="38" name="组合 18"/>
                <p:cNvGrpSpPr/>
                <p:nvPr/>
              </p:nvGrpSpPr>
              <p:grpSpPr>
                <a:xfrm>
                  <a:off x="4221083" y="2235123"/>
                  <a:ext cx="783024" cy="783024"/>
                  <a:chOff x="4221083" y="2235123"/>
                  <a:chExt cx="783024" cy="783024"/>
                </a:xfrm>
                <a:scene3d>
                  <a:camera prst="orthographicFront">
                    <a:rot lat="0" lon="0" rev="0"/>
                  </a:camera>
                  <a:lightRig rig="threePt" dir="t"/>
                </a:scene3d>
              </p:grpSpPr>
              <p:sp>
                <p:nvSpPr>
                  <p:cNvPr id="20" name="椭圆 19"/>
                  <p:cNvSpPr/>
                  <p:nvPr/>
                </p:nvSpPr>
                <p:spPr>
                  <a:xfrm>
                    <a:off x="4221083"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椭圆 4"/>
                  <p:cNvSpPr/>
                  <p:nvPr/>
                </p:nvSpPr>
                <p:spPr>
                  <a:xfrm>
                    <a:off x="4335754"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成绩</a:t>
                    </a:r>
                    <a:r>
                      <a:rPr lang="zh-CN" altLang="en-US" sz="1200" b="1" dirty="0" smtClean="0"/>
                      <a:t>管理</a:t>
                    </a:r>
                    <a:endParaRPr lang="zh-CN" altLang="en-US" sz="1200" b="1" kern="1200" dirty="0"/>
                  </a:p>
                </p:txBody>
              </p:sp>
            </p:grpSp>
          </p:grpSp>
          <p:grpSp>
            <p:nvGrpSpPr>
              <p:cNvPr id="39" name="Diagram group"/>
              <p:cNvGrpSpPr/>
              <p:nvPr/>
            </p:nvGrpSpPr>
            <p:grpSpPr>
              <a:xfrm>
                <a:off x="5148064" y="3717032"/>
                <a:ext cx="783024" cy="783024"/>
                <a:chOff x="2341915" y="2889576"/>
                <a:chExt cx="783024" cy="783024"/>
              </a:xfrm>
              <a:scene3d>
                <a:camera prst="orthographicFront">
                  <a:rot lat="0" lon="0" rev="0"/>
                </a:camera>
                <a:lightRig rig="threePt" dir="t"/>
              </a:scene3d>
            </p:grpSpPr>
            <p:grpSp>
              <p:nvGrpSpPr>
                <p:cNvPr id="40" name="组合 22"/>
                <p:cNvGrpSpPr/>
                <p:nvPr/>
              </p:nvGrpSpPr>
              <p:grpSpPr>
                <a:xfrm>
                  <a:off x="2341915" y="2889576"/>
                  <a:ext cx="783024" cy="783024"/>
                  <a:chOff x="2341915" y="2889576"/>
                  <a:chExt cx="783024" cy="783024"/>
                </a:xfrm>
                <a:scene3d>
                  <a:camera prst="orthographicFront">
                    <a:rot lat="0" lon="0" rev="0"/>
                  </a:camera>
                  <a:lightRig rig="threePt" dir="t"/>
                </a:scene3d>
              </p:grpSpPr>
              <p:sp>
                <p:nvSpPr>
                  <p:cNvPr id="24" name="椭圆 23"/>
                  <p:cNvSpPr/>
                  <p:nvPr/>
                </p:nvSpPr>
                <p:spPr>
                  <a:xfrm>
                    <a:off x="2341915" y="2889576"/>
                    <a:ext cx="783024" cy="7830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椭圆 4"/>
                  <p:cNvSpPr/>
                  <p:nvPr/>
                </p:nvSpPr>
                <p:spPr>
                  <a:xfrm>
                    <a:off x="2456586"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助教权限管理</a:t>
                    </a:r>
                    <a:endParaRPr lang="zh-CN" altLang="en-US" sz="1200" b="1" kern="1200" dirty="0"/>
                  </a:p>
                </p:txBody>
              </p:sp>
            </p:grpSp>
          </p:grpSp>
          <p:grpSp>
            <p:nvGrpSpPr>
              <p:cNvPr id="41" name="Diagram group"/>
              <p:cNvGrpSpPr/>
              <p:nvPr/>
            </p:nvGrpSpPr>
            <p:grpSpPr>
              <a:xfrm>
                <a:off x="5940152" y="3717032"/>
                <a:ext cx="783024" cy="783024"/>
                <a:chOff x="3288056" y="2889576"/>
                <a:chExt cx="783024" cy="783024"/>
              </a:xfrm>
              <a:scene3d>
                <a:camera prst="orthographicFront">
                  <a:rot lat="0" lon="0" rev="0"/>
                </a:camera>
                <a:lightRig rig="threePt" dir="t"/>
              </a:scene3d>
            </p:grpSpPr>
            <p:grpSp>
              <p:nvGrpSpPr>
                <p:cNvPr id="44" name="组合 26"/>
                <p:cNvGrpSpPr/>
                <p:nvPr/>
              </p:nvGrpSpPr>
              <p:grpSpPr>
                <a:xfrm>
                  <a:off x="3288056" y="2889576"/>
                  <a:ext cx="783024" cy="783024"/>
                  <a:chOff x="3288056" y="2889576"/>
                  <a:chExt cx="783024" cy="783024"/>
                </a:xfrm>
                <a:scene3d>
                  <a:camera prst="orthographicFront">
                    <a:rot lat="0" lon="0" rev="0"/>
                  </a:camera>
                  <a:lightRig rig="threePt" dir="t"/>
                </a:scene3d>
              </p:grpSpPr>
              <p:sp>
                <p:nvSpPr>
                  <p:cNvPr id="28" name="椭圆 27"/>
                  <p:cNvSpPr/>
                  <p:nvPr/>
                </p:nvSpPr>
                <p:spPr>
                  <a:xfrm>
                    <a:off x="3288056" y="2889576"/>
                    <a:ext cx="783024" cy="783024"/>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椭圆 4"/>
                  <p:cNvSpPr/>
                  <p:nvPr/>
                </p:nvSpPr>
                <p:spPr>
                  <a:xfrm>
                    <a:off x="3402727" y="3004247"/>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课件管理</a:t>
                    </a:r>
                    <a:endParaRPr lang="zh-CN" altLang="en-US" sz="1200" b="1" kern="1200" dirty="0"/>
                  </a:p>
                </p:txBody>
              </p:sp>
            </p:grpSp>
          </p:grpSp>
          <p:grpSp>
            <p:nvGrpSpPr>
              <p:cNvPr id="47" name="Diagram group"/>
              <p:cNvGrpSpPr/>
              <p:nvPr/>
            </p:nvGrpSpPr>
            <p:grpSpPr>
              <a:xfrm>
                <a:off x="6732240" y="3717032"/>
                <a:ext cx="783024" cy="783024"/>
                <a:chOff x="1169144" y="1232442"/>
                <a:chExt cx="783024" cy="783024"/>
              </a:xfrm>
              <a:scene3d>
                <a:camera prst="orthographicFront">
                  <a:rot lat="0" lon="0" rev="0"/>
                </a:camera>
                <a:lightRig rig="threePt" dir="t"/>
              </a:scene3d>
            </p:grpSpPr>
            <p:grpSp>
              <p:nvGrpSpPr>
                <p:cNvPr id="50" name="组合 30"/>
                <p:cNvGrpSpPr/>
                <p:nvPr/>
              </p:nvGrpSpPr>
              <p:grpSpPr>
                <a:xfrm>
                  <a:off x="1169144" y="1232442"/>
                  <a:ext cx="783024" cy="783024"/>
                  <a:chOff x="1169144" y="1232442"/>
                  <a:chExt cx="783024" cy="783024"/>
                </a:xfrm>
                <a:scene3d>
                  <a:camera prst="orthographicFront">
                    <a:rot lat="0" lon="0" rev="0"/>
                  </a:camera>
                  <a:lightRig rig="threePt" dir="t"/>
                </a:scene3d>
              </p:grpSpPr>
              <p:sp>
                <p:nvSpPr>
                  <p:cNvPr id="32" name="椭圆 31"/>
                  <p:cNvSpPr/>
                  <p:nvPr/>
                </p:nvSpPr>
                <p:spPr>
                  <a:xfrm>
                    <a:off x="1169144" y="1232442"/>
                    <a:ext cx="783024" cy="78302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椭圆 4"/>
                  <p:cNvSpPr/>
                  <p:nvPr/>
                </p:nvSpPr>
                <p:spPr>
                  <a:xfrm>
                    <a:off x="1313160" y="1347113"/>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抄袭检测</a:t>
                    </a:r>
                    <a:endParaRPr lang="zh-CN" altLang="en-US" sz="1200" b="1" kern="1200" dirty="0"/>
                  </a:p>
                </p:txBody>
              </p:sp>
            </p:grpSp>
          </p:grpSp>
          <p:sp>
            <p:nvSpPr>
              <p:cNvPr id="34" name="TextBox 33"/>
              <p:cNvSpPr txBox="1"/>
              <p:nvPr/>
            </p:nvSpPr>
            <p:spPr>
              <a:xfrm>
                <a:off x="3635896" y="4653136"/>
                <a:ext cx="1584176" cy="369332"/>
              </a:xfrm>
              <a:prstGeom prst="rect">
                <a:avLst/>
              </a:prstGeom>
              <a:noFill/>
            </p:spPr>
            <p:txBody>
              <a:bodyPr wrap="square" rtlCol="0">
                <a:spAutoFit/>
              </a:bodyPr>
              <a:lstStyle/>
              <a:p>
                <a:r>
                  <a:rPr lang="zh-CN" altLang="en-US" b="1" dirty="0" smtClean="0">
                    <a:solidFill>
                      <a:schemeClr val="bg1"/>
                    </a:solidFill>
                  </a:rPr>
                  <a:t>课程管理平台</a:t>
                </a:r>
                <a:endParaRPr lang="zh-CN" altLang="en-US" b="1" dirty="0">
                  <a:solidFill>
                    <a:schemeClr val="bg1"/>
                  </a:solidFill>
                </a:endParaRPr>
              </a:p>
            </p:txBody>
          </p:sp>
          <p:grpSp>
            <p:nvGrpSpPr>
              <p:cNvPr id="53" name="组合 40"/>
              <p:cNvGrpSpPr/>
              <p:nvPr/>
            </p:nvGrpSpPr>
            <p:grpSpPr>
              <a:xfrm>
                <a:off x="7524328" y="3726096"/>
                <a:ext cx="783024" cy="783024"/>
                <a:chOff x="3923987" y="2235123"/>
                <a:chExt cx="783024" cy="783024"/>
              </a:xfrm>
            </p:grpSpPr>
            <p:sp>
              <p:nvSpPr>
                <p:cNvPr id="42" name="椭圆 41"/>
                <p:cNvSpPr/>
                <p:nvPr/>
              </p:nvSpPr>
              <p:spPr>
                <a:xfrm>
                  <a:off x="3923987" y="2235123"/>
                  <a:ext cx="783024" cy="7830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椭圆 4"/>
                <p:cNvSpPr/>
                <p:nvPr/>
              </p:nvSpPr>
              <p:spPr>
                <a:xfrm>
                  <a:off x="4038658" y="2349794"/>
                  <a:ext cx="553682" cy="553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kern="1200" dirty="0" smtClean="0"/>
                    <a:t>栏目定制</a:t>
                  </a:r>
                  <a:endParaRPr lang="zh-CN" altLang="en-US" sz="1200" b="1" kern="1200" dirty="0"/>
                </a:p>
              </p:txBody>
            </p:sp>
          </p:grpSp>
        </p:grpSp>
        <p:sp>
          <p:nvSpPr>
            <p:cNvPr id="84" name="椭圆 83"/>
            <p:cNvSpPr/>
            <p:nvPr/>
          </p:nvSpPr>
          <p:spPr>
            <a:xfrm>
              <a:off x="3203848" y="3717032"/>
              <a:ext cx="783024" cy="783024"/>
            </a:xfrm>
            <a:prstGeom prst="ellipse">
              <a:avLst/>
            </a:prstGeom>
            <a:scene3d>
              <a:camera prst="orthographicFront">
                <a:rot lat="0" lon="0" rev="0"/>
              </a:camera>
              <a:lightRig rig="threePt" dir="t"/>
            </a:scene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5" name="椭圆 4"/>
            <p:cNvSpPr/>
            <p:nvPr/>
          </p:nvSpPr>
          <p:spPr>
            <a:xfrm>
              <a:off x="3318519" y="3831703"/>
              <a:ext cx="553682" cy="553682"/>
            </a:xfrm>
            <a:prstGeom prst="rect">
              <a:avLst/>
            </a:prstGeom>
            <a:scene3d>
              <a:camera prst="orthographicFront">
                <a:rot lat="0" lon="0" rev="0"/>
              </a:camera>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200" b="1" dirty="0" smtClean="0"/>
                <a:t>学生</a:t>
              </a:r>
              <a:r>
                <a:rPr lang="zh-CN" altLang="en-US" sz="1200" b="1" kern="1200" dirty="0" smtClean="0"/>
                <a:t>管理</a:t>
              </a:r>
              <a:endParaRPr lang="zh-CN" altLang="en-US" sz="1200" b="1" kern="1200" dirty="0"/>
            </a:p>
          </p:txBody>
        </p:sp>
      </p:grpSp>
      <p:graphicFrame>
        <p:nvGraphicFramePr>
          <p:cNvPr id="67" name="内容占位符 3"/>
          <p:cNvGraphicFramePr>
            <a:graphicFrameLocks/>
          </p:cNvGraphicFramePr>
          <p:nvPr/>
        </p:nvGraphicFramePr>
        <p:xfrm>
          <a:off x="3059832" y="1988840"/>
          <a:ext cx="2088232" cy="1907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内容占位符 3"/>
          <p:cNvGraphicFramePr>
            <a:graphicFrameLocks/>
          </p:cNvGraphicFramePr>
          <p:nvPr/>
        </p:nvGraphicFramePr>
        <p:xfrm>
          <a:off x="5148064" y="2097709"/>
          <a:ext cx="1944216" cy="18353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74" name="组合 73"/>
          <p:cNvGrpSpPr/>
          <p:nvPr/>
        </p:nvGrpSpPr>
        <p:grpSpPr>
          <a:xfrm>
            <a:off x="7164288" y="2924944"/>
            <a:ext cx="1835696" cy="720080"/>
            <a:chOff x="7380312" y="2924944"/>
            <a:chExt cx="1835696" cy="720080"/>
          </a:xfrm>
        </p:grpSpPr>
        <p:sp>
          <p:nvSpPr>
            <p:cNvPr id="72" name="右箭头 71"/>
            <p:cNvSpPr/>
            <p:nvPr/>
          </p:nvSpPr>
          <p:spPr>
            <a:xfrm>
              <a:off x="7380312" y="3284984"/>
              <a:ext cx="1763688" cy="3600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7380312" y="2924944"/>
              <a:ext cx="1835696"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MOOC/SPOC/AI</a:t>
              </a:r>
              <a:endParaRPr lang="zh-CN" altLang="en-US" dirty="0">
                <a:latin typeface="Times New Roman" pitchFamily="18" charset="0"/>
                <a:cs typeface="Times New Roman" pitchFamily="18" charset="0"/>
              </a:endParaRPr>
            </a:p>
          </p:txBody>
        </p:sp>
      </p:grpSp>
      <p:sp>
        <p:nvSpPr>
          <p:cNvPr id="78" name="内容占位符 2"/>
          <p:cNvSpPr txBox="1">
            <a:spLocks/>
          </p:cNvSpPr>
          <p:nvPr/>
        </p:nvSpPr>
        <p:spPr>
          <a:xfrm>
            <a:off x="457200" y="119675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平台化：一站式、全过程</a:t>
            </a:r>
            <a:r>
              <a:rPr kumimoji="0" lang="zh-CN" altLang="en-US" sz="2400" b="1" i="0" u="none" strike="noStrike" kern="1200" cap="none" spc="0" normalizeH="0" baseline="0" noProof="0" dirty="0" smtClean="0">
                <a:ln>
                  <a:noFill/>
                </a:ln>
                <a:solidFill>
                  <a:srgbClr val="C00000"/>
                </a:solidFill>
                <a:effectLst/>
                <a:uLnTx/>
                <a:uFillTx/>
                <a:latin typeface="+mn-lt"/>
                <a:ea typeface="+mn-ea"/>
                <a:cs typeface="+mn-cs"/>
              </a:rPr>
              <a:t>教学</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（非竞赛训练）支持</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以程序设计类课程为主，逐步解决更多类课程的痛点</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的定位</a:t>
            </a:r>
            <a:endParaRPr lang="zh-CN" altLang="en-US" dirty="0"/>
          </a:p>
        </p:txBody>
      </p:sp>
      <p:sp>
        <p:nvSpPr>
          <p:cNvPr id="3" name="内容占位符 2"/>
          <p:cNvSpPr>
            <a:spLocks noGrp="1"/>
          </p:cNvSpPr>
          <p:nvPr>
            <p:ph idx="1"/>
          </p:nvPr>
        </p:nvSpPr>
        <p:spPr>
          <a:xfrm>
            <a:off x="457200" y="1600200"/>
            <a:ext cx="8686800" cy="4525963"/>
          </a:xfrm>
        </p:spPr>
        <p:txBody>
          <a:bodyPr/>
          <a:lstStyle/>
          <a:p>
            <a:r>
              <a:rPr lang="zh-CN" altLang="en-US" b="1" dirty="0" smtClean="0"/>
              <a:t>平台化，开放架构，共建共享</a:t>
            </a:r>
            <a:endParaRPr lang="en-US" altLang="zh-CN" dirty="0" smtClean="0"/>
          </a:p>
          <a:p>
            <a:pPr lvl="1"/>
            <a:r>
              <a:rPr lang="zh-CN" altLang="en-US" dirty="0" smtClean="0"/>
              <a:t>汇聚大量的数据，为大数据分析创造条件</a:t>
            </a:r>
            <a:endParaRPr lang="en-US" altLang="zh-CN" dirty="0" smtClean="0"/>
          </a:p>
          <a:p>
            <a:pPr lvl="1"/>
            <a:r>
              <a:rPr lang="zh-CN" altLang="en-US" dirty="0" smtClean="0"/>
              <a:t>构建以微服务作为基础架构的插件</a:t>
            </a:r>
            <a:r>
              <a:rPr lang="zh-CN" altLang="en-US" dirty="0" smtClean="0"/>
              <a:t>机制</a:t>
            </a:r>
            <a:r>
              <a:rPr lang="en-US" altLang="zh-CN" dirty="0" smtClean="0"/>
              <a:t>(</a:t>
            </a:r>
            <a:r>
              <a:rPr lang="zh-CN" altLang="en-US" sz="1400" dirty="0" smtClean="0"/>
              <a:t>类似</a:t>
            </a:r>
            <a:r>
              <a:rPr lang="en-US" altLang="zh-CN" sz="1400" dirty="0" err="1" smtClean="0"/>
              <a:t>facebook</a:t>
            </a:r>
            <a:r>
              <a:rPr lang="zh-CN" altLang="en-US" sz="1400" dirty="0" smtClean="0"/>
              <a:t>应用</a:t>
            </a:r>
            <a:r>
              <a:rPr lang="en-US" altLang="zh-CN" dirty="0" smtClean="0"/>
              <a:t>)</a:t>
            </a:r>
            <a:endParaRPr lang="en-US" altLang="zh-CN" dirty="0" smtClean="0"/>
          </a:p>
          <a:p>
            <a:pPr lvl="1">
              <a:buNone/>
            </a:pPr>
            <a:endParaRPr lang="en-US" altLang="zh-CN" dirty="0" smtClean="0"/>
          </a:p>
          <a:p>
            <a:pPr lvl="1">
              <a:buNone/>
            </a:pPr>
            <a:endParaRPr lang="zh-CN" altLang="en-US" dirty="0"/>
          </a:p>
        </p:txBody>
      </p:sp>
      <p:pic>
        <p:nvPicPr>
          <p:cNvPr id="3080" name="Picture 8" descr="D:\My Documents\项目\CourseGrading\推广\2016.11实践教学论坛\twitterdw-26877-cloudmicroservices - 副本.png"/>
          <p:cNvPicPr>
            <a:picLocks noChangeAspect="1" noChangeArrowheads="1"/>
          </p:cNvPicPr>
          <p:nvPr/>
        </p:nvPicPr>
        <p:blipFill>
          <a:blip r:embed="rId3" cstate="print"/>
          <a:srcRect/>
          <a:stretch>
            <a:fillRect/>
          </a:stretch>
        </p:blipFill>
        <p:spPr bwMode="auto">
          <a:xfrm>
            <a:off x="0" y="3125754"/>
            <a:ext cx="9144000" cy="3732245"/>
          </a:xfrm>
          <a:prstGeom prst="rect">
            <a:avLst/>
          </a:prstGeom>
          <a:noFill/>
        </p:spPr>
      </p:pic>
      <p:sp>
        <p:nvSpPr>
          <p:cNvPr id="5" name="TextBox 4"/>
          <p:cNvSpPr txBox="1"/>
          <p:nvPr/>
        </p:nvSpPr>
        <p:spPr>
          <a:xfrm>
            <a:off x="7452320" y="4077072"/>
            <a:ext cx="136815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跨语言</a:t>
            </a:r>
            <a:endParaRPr lang="zh-CN" altLang="en-US" sz="2400" dirty="0">
              <a:solidFill>
                <a:schemeClr val="bg1"/>
              </a:solidFill>
              <a:latin typeface="微软雅黑" pitchFamily="34" charset="-122"/>
              <a:ea typeface="微软雅黑" pitchFamily="34" charset="-122"/>
            </a:endParaRPr>
          </a:p>
        </p:txBody>
      </p:sp>
      <p:sp>
        <p:nvSpPr>
          <p:cNvPr id="6" name="TextBox 5"/>
          <p:cNvSpPr txBox="1"/>
          <p:nvPr/>
        </p:nvSpPr>
        <p:spPr>
          <a:xfrm>
            <a:off x="7452320" y="4695527"/>
            <a:ext cx="145936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跨地域</a:t>
            </a:r>
            <a:endParaRPr lang="zh-CN" altLang="en-US" sz="2400" dirty="0">
              <a:solidFill>
                <a:schemeClr val="bg1"/>
              </a:solidFill>
              <a:latin typeface="微软雅黑" pitchFamily="34" charset="-122"/>
              <a:ea typeface="微软雅黑" pitchFamily="34" charset="-122"/>
            </a:endParaRPr>
          </a:p>
        </p:txBody>
      </p:sp>
      <p:sp>
        <p:nvSpPr>
          <p:cNvPr id="7" name="TextBox 6"/>
          <p:cNvSpPr txBox="1"/>
          <p:nvPr/>
        </p:nvSpPr>
        <p:spPr>
          <a:xfrm>
            <a:off x="7452320" y="5301208"/>
            <a:ext cx="136815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松耦合</a:t>
            </a:r>
            <a:endParaRPr lang="zh-CN" altLang="en-US" sz="24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CourseGrading</a:t>
            </a:r>
            <a:r>
              <a:rPr lang="zh-CN" altLang="en-US" dirty="0" smtClean="0"/>
              <a:t>的定位</a:t>
            </a:r>
            <a:endParaRPr lang="zh-CN" altLang="en-US" dirty="0"/>
          </a:p>
        </p:txBody>
      </p:sp>
      <p:sp>
        <p:nvSpPr>
          <p:cNvPr id="3" name="内容占位符 2"/>
          <p:cNvSpPr>
            <a:spLocks noGrp="1"/>
          </p:cNvSpPr>
          <p:nvPr>
            <p:ph idx="1"/>
          </p:nvPr>
        </p:nvSpPr>
        <p:spPr/>
        <p:txBody>
          <a:bodyPr/>
          <a:lstStyle/>
          <a:p>
            <a:r>
              <a:rPr lang="zh-CN" altLang="en-US" b="1" dirty="0" smtClean="0"/>
              <a:t>混合云</a:t>
            </a:r>
            <a:r>
              <a:rPr lang="zh-CN" altLang="en-US" dirty="0" smtClean="0"/>
              <a:t>：私有云 </a:t>
            </a:r>
            <a:r>
              <a:rPr lang="en-US" altLang="zh-CN" dirty="0" smtClean="0"/>
              <a:t>+ </a:t>
            </a:r>
            <a:r>
              <a:rPr lang="zh-CN" altLang="en-US" dirty="0" smtClean="0"/>
              <a:t>公有云</a:t>
            </a:r>
            <a:endParaRPr lang="zh-CN" altLang="en-US" dirty="0"/>
          </a:p>
        </p:txBody>
      </p:sp>
      <p:pic>
        <p:nvPicPr>
          <p:cNvPr id="4" name="Picture 7" descr="图形4-1"/>
          <p:cNvPicPr>
            <a:picLocks noChangeAspect="1" noChangeArrowheads="1"/>
          </p:cNvPicPr>
          <p:nvPr/>
        </p:nvPicPr>
        <p:blipFill>
          <a:blip r:embed="rId2" cstate="print"/>
          <a:srcRect/>
          <a:stretch>
            <a:fillRect/>
          </a:stretch>
        </p:blipFill>
        <p:spPr bwMode="auto">
          <a:xfrm>
            <a:off x="1692076" y="2319462"/>
            <a:ext cx="6624340" cy="3095526"/>
          </a:xfrm>
          <a:prstGeom prst="rect">
            <a:avLst/>
          </a:prstGeom>
          <a:noFill/>
          <a:ln w="9525">
            <a:noFill/>
            <a:miter lim="800000"/>
            <a:headEnd/>
            <a:tailEnd/>
          </a:ln>
        </p:spPr>
      </p:pic>
      <p:sp>
        <p:nvSpPr>
          <p:cNvPr id="5" name="矩形 4"/>
          <p:cNvSpPr/>
          <p:nvPr/>
        </p:nvSpPr>
        <p:spPr bwMode="auto">
          <a:xfrm>
            <a:off x="4069853" y="2622673"/>
            <a:ext cx="1490663" cy="1136130"/>
          </a:xfrm>
          <a:prstGeom prst="rect">
            <a:avLst/>
          </a:prstGeom>
          <a:solidFill>
            <a:schemeClr val="bg2">
              <a:lumMod val="20000"/>
              <a:lumOff val="80000"/>
            </a:schemeClr>
          </a:solidFill>
          <a:ln w="15875" cap="flat" cmpd="sng" algn="ctr">
            <a:solidFill>
              <a:schemeClr val="accent1">
                <a:lumMod val="50000"/>
              </a:schemeClr>
            </a:solidFill>
            <a:prstDash val="sysDash"/>
            <a:round/>
            <a:headEnd type="none" w="med" len="med"/>
            <a:tailEnd type="none" w="med" len="med"/>
          </a:ln>
          <a:effectLs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0000"/>
              </a:lnSpc>
              <a:spcBef>
                <a:spcPct val="20000"/>
              </a:spcBef>
              <a:buClr>
                <a:srgbClr val="FF3300"/>
              </a:buClr>
              <a:buFont typeface="Wingdings" pitchFamily="2" charset="2"/>
              <a:buNone/>
              <a:defRPr/>
            </a:pPr>
            <a:r>
              <a:rPr lang="en-US" altLang="zh-CN" sz="1600" dirty="0" smtClean="0">
                <a:solidFill>
                  <a:srgbClr val="006600"/>
                </a:solidFill>
                <a:latin typeface="Arial" charset="0"/>
                <a:ea typeface="宋体" charset="-122"/>
                <a:cs typeface="Arial" charset="0"/>
              </a:rPr>
              <a:t>cjudge.net</a:t>
            </a:r>
            <a:endParaRPr lang="zh-CN" altLang="en-US" sz="1600" dirty="0">
              <a:solidFill>
                <a:srgbClr val="006600"/>
              </a:solidFill>
              <a:latin typeface="Arial" charset="0"/>
              <a:ea typeface="宋体" charset="-122"/>
              <a:cs typeface="Arial" charset="0"/>
            </a:endParaRPr>
          </a:p>
        </p:txBody>
      </p:sp>
      <p:grpSp>
        <p:nvGrpSpPr>
          <p:cNvPr id="58" name="组合 57"/>
          <p:cNvGrpSpPr/>
          <p:nvPr/>
        </p:nvGrpSpPr>
        <p:grpSpPr>
          <a:xfrm>
            <a:off x="6012557" y="3758803"/>
            <a:ext cx="1296144" cy="930176"/>
            <a:chOff x="5724129" y="4005064"/>
            <a:chExt cx="1296144" cy="930176"/>
          </a:xfrm>
        </p:grpSpPr>
        <p:sp>
          <p:nvSpPr>
            <p:cNvPr id="8" name="矩形 7"/>
            <p:cNvSpPr/>
            <p:nvPr/>
          </p:nvSpPr>
          <p:spPr bwMode="auto">
            <a:xfrm>
              <a:off x="5724129" y="4005064"/>
              <a:ext cx="1296144" cy="930176"/>
            </a:xfrm>
            <a:prstGeom prst="rect">
              <a:avLst/>
            </a:prstGeom>
            <a:solidFill>
              <a:srgbClr val="00B0F0"/>
            </a:solidFill>
            <a:ln w="15875" cap="flat" cmpd="sng" algn="ctr">
              <a:solidFill>
                <a:schemeClr val="accent1">
                  <a:lumMod val="50000"/>
                </a:schemeClr>
              </a:solidFill>
              <a:prstDash val="sysDash"/>
              <a:round/>
              <a:headEnd type="none" w="med" len="med"/>
              <a:tailEnd type="none" w="med" len="med"/>
            </a:ln>
            <a:effectLs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0000"/>
                </a:lnSpc>
                <a:spcBef>
                  <a:spcPct val="20000"/>
                </a:spcBef>
                <a:buClr>
                  <a:srgbClr val="FF3300"/>
                </a:buClr>
                <a:buFont typeface="Wingdings" pitchFamily="2" charset="2"/>
                <a:buNone/>
                <a:defRPr/>
              </a:pPr>
              <a:r>
                <a:rPr lang="en-US" altLang="zh-CN" sz="1600" dirty="0" smtClean="0">
                  <a:solidFill>
                    <a:schemeClr val="bg1"/>
                  </a:solidFill>
                  <a:latin typeface="微软雅黑" pitchFamily="34" charset="-122"/>
                  <a:ea typeface="微软雅黑" pitchFamily="34" charset="-122"/>
                  <a:cs typeface="Arial" pitchFamily="34" charset="0"/>
                </a:rPr>
                <a:t>A</a:t>
              </a:r>
              <a:r>
                <a:rPr lang="zh-CN" altLang="en-US" sz="1600" dirty="0" smtClean="0">
                  <a:solidFill>
                    <a:schemeClr val="bg1"/>
                  </a:solidFill>
                  <a:latin typeface="微软雅黑" pitchFamily="34" charset="-122"/>
                  <a:ea typeface="微软雅黑" pitchFamily="34" charset="-122"/>
                  <a:cs typeface="Arial" pitchFamily="34" charset="0"/>
                </a:rPr>
                <a:t>学校</a:t>
              </a:r>
              <a:endParaRPr lang="zh-CN" altLang="en-US" sz="1600" dirty="0">
                <a:solidFill>
                  <a:schemeClr val="bg1"/>
                </a:solidFill>
                <a:latin typeface="微软雅黑" pitchFamily="34" charset="-122"/>
                <a:ea typeface="微软雅黑" pitchFamily="34" charset="-122"/>
                <a:cs typeface="Arial" pitchFamily="34" charset="0"/>
              </a:endParaRPr>
            </a:p>
          </p:txBody>
        </p:sp>
        <p:sp>
          <p:nvSpPr>
            <p:cNvPr id="10" name="矩形 12"/>
            <p:cNvSpPr>
              <a:spLocks noChangeArrowheads="1"/>
            </p:cNvSpPr>
            <p:nvPr/>
          </p:nvSpPr>
          <p:spPr bwMode="auto">
            <a:xfrm>
              <a:off x="5796136" y="4380879"/>
              <a:ext cx="1152128" cy="416273"/>
            </a:xfrm>
            <a:prstGeom prst="rect">
              <a:avLst/>
            </a:prstGeom>
            <a:solidFill>
              <a:srgbClr val="00B0F0"/>
            </a:solidFill>
            <a:ln w="9525" algn="ctr">
              <a:solidFill>
                <a:schemeClr val="bg1"/>
              </a:solidFill>
              <a:round/>
              <a:headEnd/>
              <a:tailEnd/>
            </a:ln>
          </p:spPr>
          <p:txBody>
            <a:bodyPr anchor="ctr"/>
            <a:lstStyle/>
            <a:p>
              <a:pPr algn="ctr">
                <a:lnSpc>
                  <a:spcPct val="110000"/>
                </a:lnSpc>
                <a:spcBef>
                  <a:spcPct val="20000"/>
                </a:spcBef>
                <a:buClr>
                  <a:srgbClr val="FF3300"/>
                </a:buClr>
                <a:buFont typeface="Wingdings" pitchFamily="2" charset="2"/>
                <a:buNone/>
              </a:pPr>
              <a:r>
                <a:rPr lang="zh-CN" altLang="en-US" sz="1200" dirty="0" smtClean="0">
                  <a:solidFill>
                    <a:schemeClr val="bg1"/>
                  </a:solidFill>
                  <a:latin typeface="微软雅黑" pitchFamily="34" charset="-122"/>
                  <a:ea typeface="微软雅黑" pitchFamily="34" charset="-122"/>
                  <a:cs typeface="Arial" charset="0"/>
                </a:rPr>
                <a:t>硬件在线实验</a:t>
              </a:r>
              <a:endParaRPr lang="zh-CN" altLang="en-US" sz="1200" dirty="0">
                <a:solidFill>
                  <a:schemeClr val="bg1"/>
                </a:solidFill>
                <a:latin typeface="微软雅黑" pitchFamily="34" charset="-122"/>
                <a:ea typeface="微软雅黑" pitchFamily="34" charset="-122"/>
                <a:cs typeface="Arial" charset="0"/>
              </a:endParaRPr>
            </a:p>
          </p:txBody>
        </p:sp>
      </p:grpSp>
      <p:grpSp>
        <p:nvGrpSpPr>
          <p:cNvPr id="57" name="组合 56"/>
          <p:cNvGrpSpPr/>
          <p:nvPr/>
        </p:nvGrpSpPr>
        <p:grpSpPr>
          <a:xfrm>
            <a:off x="2484164" y="3902819"/>
            <a:ext cx="1584176" cy="802035"/>
            <a:chOff x="2195736" y="3995117"/>
            <a:chExt cx="1584176" cy="802035"/>
          </a:xfrm>
        </p:grpSpPr>
        <p:sp>
          <p:nvSpPr>
            <p:cNvPr id="12" name="矩形 11"/>
            <p:cNvSpPr/>
            <p:nvPr/>
          </p:nvSpPr>
          <p:spPr bwMode="auto">
            <a:xfrm>
              <a:off x="2195736" y="3995117"/>
              <a:ext cx="1584176" cy="802035"/>
            </a:xfrm>
            <a:prstGeom prst="rect">
              <a:avLst/>
            </a:prstGeom>
            <a:solidFill>
              <a:srgbClr val="0000FF"/>
            </a:solidFill>
            <a:ln w="15875" cap="flat" cmpd="sng" algn="ctr">
              <a:solidFill>
                <a:schemeClr val="accent1">
                  <a:lumMod val="50000"/>
                </a:schemeClr>
              </a:solidFill>
              <a:prstDash val="sysDash"/>
              <a:round/>
              <a:headEnd type="none" w="med" len="med"/>
              <a:tailEnd type="none" w="med" len="med"/>
            </a:ln>
            <a:effectLs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0000"/>
                </a:lnSpc>
                <a:spcBef>
                  <a:spcPct val="20000"/>
                </a:spcBef>
                <a:buClr>
                  <a:srgbClr val="FF3300"/>
                </a:buClr>
                <a:buFont typeface="Wingdings" pitchFamily="2" charset="2"/>
                <a:buNone/>
                <a:defRPr/>
              </a:pPr>
              <a:r>
                <a:rPr lang="en-US" altLang="zh-CN" sz="1600" dirty="0" smtClean="0">
                  <a:solidFill>
                    <a:schemeClr val="bg1"/>
                  </a:solidFill>
                  <a:latin typeface="微软雅黑" pitchFamily="34" charset="-122"/>
                  <a:ea typeface="微软雅黑" pitchFamily="34" charset="-122"/>
                  <a:cs typeface="Arial" pitchFamily="34" charset="0"/>
                </a:rPr>
                <a:t>B</a:t>
              </a:r>
              <a:r>
                <a:rPr lang="zh-CN" altLang="en-US" sz="1600" dirty="0" smtClean="0">
                  <a:solidFill>
                    <a:schemeClr val="bg1"/>
                  </a:solidFill>
                  <a:latin typeface="微软雅黑" pitchFamily="34" charset="-122"/>
                  <a:ea typeface="微软雅黑" pitchFamily="34" charset="-122"/>
                  <a:cs typeface="Arial" pitchFamily="34" charset="0"/>
                </a:rPr>
                <a:t>学校</a:t>
              </a:r>
              <a:endParaRPr lang="zh-CN" altLang="en-US" sz="1600" dirty="0">
                <a:solidFill>
                  <a:schemeClr val="bg1"/>
                </a:solidFill>
                <a:latin typeface="微软雅黑" pitchFamily="34" charset="-122"/>
                <a:ea typeface="微软雅黑" pitchFamily="34" charset="-122"/>
                <a:cs typeface="Arial" pitchFamily="34" charset="0"/>
              </a:endParaRPr>
            </a:p>
          </p:txBody>
        </p:sp>
        <p:sp>
          <p:nvSpPr>
            <p:cNvPr id="13" name="矩形 15"/>
            <p:cNvSpPr>
              <a:spLocks noChangeArrowheads="1"/>
            </p:cNvSpPr>
            <p:nvPr/>
          </p:nvSpPr>
          <p:spPr bwMode="auto">
            <a:xfrm>
              <a:off x="2267744" y="4330079"/>
              <a:ext cx="1440159" cy="323057"/>
            </a:xfrm>
            <a:prstGeom prst="rect">
              <a:avLst/>
            </a:prstGeom>
            <a:solidFill>
              <a:srgbClr val="0000FF"/>
            </a:solidFill>
            <a:ln w="9525" algn="ctr">
              <a:solidFill>
                <a:schemeClr val="bg1"/>
              </a:solidFill>
              <a:round/>
              <a:headEnd/>
              <a:tailEnd/>
            </a:ln>
          </p:spPr>
          <p:txBody>
            <a:bodyPr anchor="ctr"/>
            <a:lstStyle/>
            <a:p>
              <a:pPr algn="ctr">
                <a:lnSpc>
                  <a:spcPct val="110000"/>
                </a:lnSpc>
                <a:spcBef>
                  <a:spcPct val="20000"/>
                </a:spcBef>
                <a:buClr>
                  <a:srgbClr val="FF3300"/>
                </a:buClr>
                <a:buFont typeface="Wingdings" pitchFamily="2" charset="2"/>
                <a:buNone/>
              </a:pPr>
              <a:r>
                <a:rPr lang="zh-CN" altLang="en-US" sz="1200" dirty="0" smtClean="0">
                  <a:solidFill>
                    <a:schemeClr val="bg1"/>
                  </a:solidFill>
                  <a:latin typeface="微软雅黑" pitchFamily="34" charset="-122"/>
                  <a:ea typeface="微软雅黑" pitchFamily="34" charset="-122"/>
                  <a:cs typeface="Arial" charset="0"/>
                </a:rPr>
                <a:t>集群并行程序评测</a:t>
              </a:r>
              <a:endParaRPr lang="en-US" altLang="zh-CN" sz="1200" dirty="0">
                <a:solidFill>
                  <a:schemeClr val="bg1"/>
                </a:solidFill>
                <a:latin typeface="微软雅黑" pitchFamily="34" charset="-122"/>
                <a:ea typeface="微软雅黑" pitchFamily="34" charset="-122"/>
                <a:cs typeface="Arial" charset="0"/>
              </a:endParaRPr>
            </a:p>
          </p:txBody>
        </p:sp>
      </p:grpSp>
      <p:sp>
        <p:nvSpPr>
          <p:cNvPr id="23" name="Arc 4"/>
          <p:cNvSpPr>
            <a:spLocks/>
          </p:cNvSpPr>
          <p:nvPr/>
        </p:nvSpPr>
        <p:spPr bwMode="auto">
          <a:xfrm rot="7575139" flipH="1" flipV="1">
            <a:off x="5629154" y="2773766"/>
            <a:ext cx="768118" cy="1402828"/>
          </a:xfrm>
          <a:custGeom>
            <a:avLst/>
            <a:gdLst>
              <a:gd name="G0" fmla="+- 0 0 0"/>
              <a:gd name="G1" fmla="+- 14196 0 0"/>
              <a:gd name="G2" fmla="+- 21600 0 0"/>
              <a:gd name="T0" fmla="*/ 16280 w 21600"/>
              <a:gd name="T1" fmla="*/ 0 h 27599"/>
              <a:gd name="T2" fmla="*/ 16939 w 21600"/>
              <a:gd name="T3" fmla="*/ 27599 h 27599"/>
              <a:gd name="T4" fmla="*/ 0 w 21600"/>
              <a:gd name="T5" fmla="*/ 14196 h 27599"/>
            </a:gdLst>
            <a:ahLst/>
            <a:cxnLst>
              <a:cxn ang="0">
                <a:pos x="T0" y="T1"/>
              </a:cxn>
              <a:cxn ang="0">
                <a:pos x="T2" y="T3"/>
              </a:cxn>
              <a:cxn ang="0">
                <a:pos x="T4" y="T5"/>
              </a:cxn>
            </a:cxnLst>
            <a:rect l="0" t="0" r="r" b="b"/>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close/>
              </a:path>
            </a:pathLst>
          </a:custGeom>
          <a:noFill/>
          <a:ln w="31750" cmpd="sng">
            <a:solidFill>
              <a:schemeClr val="accent6">
                <a:lumMod val="50000"/>
              </a:schemeClr>
            </a:solidFill>
            <a:round/>
            <a:headEnd type="triangle" w="med" len="lg"/>
            <a:tailEnd/>
          </a:ln>
          <a:effectLst/>
          <a:extLst/>
        </p:spPr>
        <p:txBody>
          <a:bodyPr wrap="none" lIns="0" tIns="0" rIns="0" bIns="0" anchor="ctr"/>
          <a:lstStyle/>
          <a:p>
            <a:pPr>
              <a:lnSpc>
                <a:spcPct val="110000"/>
              </a:lnSpc>
              <a:spcBef>
                <a:spcPct val="20000"/>
              </a:spcBef>
              <a:buClr>
                <a:srgbClr val="FF3300"/>
              </a:buClr>
              <a:buFont typeface="Wingdings" pitchFamily="2" charset="2"/>
              <a:buNone/>
              <a:defRPr/>
            </a:pPr>
            <a:endParaRPr lang="zh-CN" altLang="en-US" dirty="0">
              <a:ea typeface="黑体" pitchFamily="49" charset="-122"/>
              <a:cs typeface="Arial" charset="0"/>
            </a:endParaRPr>
          </a:p>
        </p:txBody>
      </p:sp>
      <p:pic>
        <p:nvPicPr>
          <p:cNvPr id="24" name="Picture 14" descr="75 副本"/>
          <p:cNvPicPr>
            <a:picLocks noChangeAspect="1" noChangeArrowheads="1"/>
          </p:cNvPicPr>
          <p:nvPr/>
        </p:nvPicPr>
        <p:blipFill>
          <a:blip r:embed="rId3" cstate="print"/>
          <a:srcRect/>
          <a:stretch>
            <a:fillRect/>
          </a:stretch>
        </p:blipFill>
        <p:spPr bwMode="auto">
          <a:xfrm>
            <a:off x="4716412" y="4046835"/>
            <a:ext cx="530225" cy="600075"/>
          </a:xfrm>
          <a:prstGeom prst="rect">
            <a:avLst/>
          </a:prstGeom>
          <a:noFill/>
          <a:ln w="9525">
            <a:noFill/>
            <a:miter lim="800000"/>
            <a:headEnd/>
            <a:tailEnd/>
          </a:ln>
        </p:spPr>
      </p:pic>
      <p:pic>
        <p:nvPicPr>
          <p:cNvPr id="28" name="Picture 3" descr="C:\Program Files (x86)\Microsoft Office\MEDIA\CAGCAT10\j0195384.wmf"/>
          <p:cNvPicPr>
            <a:picLocks noChangeAspect="1" noChangeArrowheads="1"/>
          </p:cNvPicPr>
          <p:nvPr/>
        </p:nvPicPr>
        <p:blipFill>
          <a:blip r:embed="rId4" cstate="print"/>
          <a:srcRect/>
          <a:stretch>
            <a:fillRect/>
          </a:stretch>
        </p:blipFill>
        <p:spPr bwMode="auto">
          <a:xfrm>
            <a:off x="6516612" y="5991051"/>
            <a:ext cx="712788" cy="822325"/>
          </a:xfrm>
          <a:prstGeom prst="rect">
            <a:avLst/>
          </a:prstGeom>
          <a:noFill/>
          <a:ln w="9525">
            <a:noFill/>
            <a:miter lim="800000"/>
            <a:headEnd/>
            <a:tailEnd/>
          </a:ln>
        </p:spPr>
      </p:pic>
      <p:grpSp>
        <p:nvGrpSpPr>
          <p:cNvPr id="41" name="组合 43"/>
          <p:cNvGrpSpPr>
            <a:grpSpLocks/>
          </p:cNvGrpSpPr>
          <p:nvPr/>
        </p:nvGrpSpPr>
        <p:grpSpPr bwMode="auto">
          <a:xfrm>
            <a:off x="4280991" y="2660773"/>
            <a:ext cx="1165225" cy="779463"/>
            <a:chOff x="3923928" y="1538809"/>
            <a:chExt cx="1754187" cy="954087"/>
          </a:xfrm>
        </p:grpSpPr>
        <p:grpSp>
          <p:nvGrpSpPr>
            <p:cNvPr id="42" name="Group 186"/>
            <p:cNvGrpSpPr>
              <a:grpSpLocks/>
            </p:cNvGrpSpPr>
            <p:nvPr/>
          </p:nvGrpSpPr>
          <p:grpSpPr bwMode="auto">
            <a:xfrm>
              <a:off x="3923928" y="1694384"/>
              <a:ext cx="1754187" cy="798512"/>
              <a:chOff x="4464" y="2416"/>
              <a:chExt cx="672" cy="272"/>
            </a:xfrm>
          </p:grpSpPr>
          <p:pic>
            <p:nvPicPr>
              <p:cNvPr id="46" name="Picture 187" descr="003"/>
              <p:cNvPicPr>
                <a:picLocks noChangeAspect="1" noChangeArrowheads="1"/>
              </p:cNvPicPr>
              <p:nvPr/>
            </p:nvPicPr>
            <p:blipFill>
              <a:blip r:embed="rId5" cstate="print">
                <a:clrChange>
                  <a:clrFrom>
                    <a:srgbClr val="FFFFFF"/>
                  </a:clrFrom>
                  <a:clrTo>
                    <a:srgbClr val="FFFFFF">
                      <a:alpha val="0"/>
                    </a:srgbClr>
                  </a:clrTo>
                </a:clrChange>
                <a:lum bright="-12000"/>
              </a:blip>
              <a:srcRect/>
              <a:stretch>
                <a:fillRect/>
              </a:stretch>
            </p:blipFill>
            <p:spPr bwMode="auto">
              <a:xfrm>
                <a:off x="4464" y="2416"/>
                <a:ext cx="672" cy="272"/>
              </a:xfrm>
              <a:prstGeom prst="rect">
                <a:avLst/>
              </a:prstGeom>
              <a:noFill/>
              <a:ln w="9525">
                <a:noFill/>
                <a:miter lim="800000"/>
                <a:headEnd/>
                <a:tailEnd/>
              </a:ln>
            </p:spPr>
          </p:pic>
          <p:sp>
            <p:nvSpPr>
              <p:cNvPr id="47" name="Text Box 188"/>
              <p:cNvSpPr txBox="1">
                <a:spLocks noChangeAspect="1" noChangeArrowheads="1"/>
              </p:cNvSpPr>
              <p:nvPr/>
            </p:nvSpPr>
            <p:spPr bwMode="auto">
              <a:xfrm>
                <a:off x="4518" y="2544"/>
                <a:ext cx="529" cy="137"/>
              </a:xfrm>
              <a:prstGeom prst="rect">
                <a:avLst/>
              </a:prstGeom>
              <a:noFill/>
              <a:ln w="9525">
                <a:noFill/>
                <a:miter lim="800000"/>
                <a:headEnd/>
                <a:tailEnd/>
              </a:ln>
            </p:spPr>
            <p:txBody>
              <a:bodyPr>
                <a:spAutoFit/>
              </a:bodyPr>
              <a:lstStyle/>
              <a:p>
                <a:pPr>
                  <a:lnSpc>
                    <a:spcPct val="110000"/>
                  </a:lnSpc>
                  <a:spcBef>
                    <a:spcPct val="20000"/>
                  </a:spcBef>
                  <a:buClr>
                    <a:srgbClr val="FF3300"/>
                  </a:buClr>
                  <a:buFont typeface="Wingdings" pitchFamily="2" charset="2"/>
                  <a:buNone/>
                </a:pPr>
                <a:r>
                  <a:rPr kumimoji="1" lang="zh-CN" altLang="en-US" sz="1400" dirty="0">
                    <a:solidFill>
                      <a:srgbClr val="FFFFFF"/>
                    </a:solidFill>
                    <a:latin typeface="Times New Roman" pitchFamily="18" charset="0"/>
                    <a:cs typeface="Arial" charset="0"/>
                  </a:rPr>
                  <a:t>应用集市</a:t>
                </a:r>
                <a:endParaRPr kumimoji="1" lang="en-US" altLang="zh-CN" sz="1000" dirty="0">
                  <a:solidFill>
                    <a:srgbClr val="FFFFFF"/>
                  </a:solidFill>
                  <a:latin typeface="Times New Roman" pitchFamily="18" charset="0"/>
                  <a:cs typeface="Arial" charset="0"/>
                </a:endParaRPr>
              </a:p>
            </p:txBody>
          </p:sp>
        </p:grpSp>
        <p:pic>
          <p:nvPicPr>
            <p:cNvPr id="43" name="Picture 5" descr="078"/>
            <p:cNvPicPr>
              <a:picLocks noChangeAspect="1" noChangeArrowheads="1"/>
            </p:cNvPicPr>
            <p:nvPr/>
          </p:nvPicPr>
          <p:blipFill>
            <a:blip r:embed="rId6" cstate="print"/>
            <a:srcRect/>
            <a:stretch>
              <a:fillRect/>
            </a:stretch>
          </p:blipFill>
          <p:spPr bwMode="auto">
            <a:xfrm>
              <a:off x="4400178" y="1549921"/>
              <a:ext cx="550862" cy="542925"/>
            </a:xfrm>
            <a:prstGeom prst="rect">
              <a:avLst/>
            </a:prstGeom>
            <a:noFill/>
            <a:ln w="9525">
              <a:noFill/>
              <a:miter lim="800000"/>
              <a:headEnd/>
              <a:tailEnd/>
            </a:ln>
          </p:spPr>
        </p:pic>
        <p:pic>
          <p:nvPicPr>
            <p:cNvPr id="44" name="Picture 5" descr="078"/>
            <p:cNvPicPr>
              <a:picLocks noChangeAspect="1" noChangeArrowheads="1"/>
            </p:cNvPicPr>
            <p:nvPr/>
          </p:nvPicPr>
          <p:blipFill>
            <a:blip r:embed="rId6" cstate="print"/>
            <a:srcRect/>
            <a:stretch>
              <a:fillRect/>
            </a:stretch>
          </p:blipFill>
          <p:spPr bwMode="auto">
            <a:xfrm>
              <a:off x="4627190" y="1541984"/>
              <a:ext cx="550863" cy="544512"/>
            </a:xfrm>
            <a:prstGeom prst="rect">
              <a:avLst/>
            </a:prstGeom>
            <a:noFill/>
            <a:ln w="9525">
              <a:noFill/>
              <a:miter lim="800000"/>
              <a:headEnd/>
              <a:tailEnd/>
            </a:ln>
          </p:spPr>
        </p:pic>
        <p:pic>
          <p:nvPicPr>
            <p:cNvPr id="45" name="Picture 5" descr="078"/>
            <p:cNvPicPr>
              <a:picLocks noChangeAspect="1" noChangeArrowheads="1"/>
            </p:cNvPicPr>
            <p:nvPr/>
          </p:nvPicPr>
          <p:blipFill>
            <a:blip r:embed="rId6" cstate="print"/>
            <a:srcRect/>
            <a:stretch>
              <a:fillRect/>
            </a:stretch>
          </p:blipFill>
          <p:spPr bwMode="auto">
            <a:xfrm>
              <a:off x="4858965" y="1538809"/>
              <a:ext cx="549275" cy="542925"/>
            </a:xfrm>
            <a:prstGeom prst="rect">
              <a:avLst/>
            </a:prstGeom>
            <a:noFill/>
            <a:ln w="9525">
              <a:noFill/>
              <a:miter lim="800000"/>
              <a:headEnd/>
              <a:tailEnd/>
            </a:ln>
          </p:spPr>
        </p:pic>
      </p:grpSp>
      <p:sp>
        <p:nvSpPr>
          <p:cNvPr id="50" name="Arc 4"/>
          <p:cNvSpPr>
            <a:spLocks/>
          </p:cNvSpPr>
          <p:nvPr/>
        </p:nvSpPr>
        <p:spPr bwMode="auto">
          <a:xfrm rot="10800000" flipV="1">
            <a:off x="9055100" y="4221088"/>
            <a:ext cx="177800" cy="1455737"/>
          </a:xfrm>
          <a:custGeom>
            <a:avLst/>
            <a:gdLst>
              <a:gd name="T0" fmla="*/ 2147483647 w 21600"/>
              <a:gd name="T1" fmla="*/ 0 h 27599"/>
              <a:gd name="T2" fmla="*/ 2147483647 w 21600"/>
              <a:gd name="T3" fmla="*/ 2147483647 h 27599"/>
              <a:gd name="T4" fmla="*/ 0 w 21600"/>
              <a:gd name="T5" fmla="*/ 2147483647 h 27599"/>
              <a:gd name="T6" fmla="*/ 0 60000 65536"/>
              <a:gd name="T7" fmla="*/ 0 60000 65536"/>
              <a:gd name="T8" fmla="*/ 0 60000 65536"/>
              <a:gd name="T9" fmla="*/ 0 w 21600"/>
              <a:gd name="T10" fmla="*/ 0 h 27599"/>
              <a:gd name="T11" fmla="*/ 21600 w 21600"/>
              <a:gd name="T12" fmla="*/ 27599 h 27599"/>
            </a:gdLst>
            <a:ahLst/>
            <a:cxnLst>
              <a:cxn ang="T6">
                <a:pos x="T0" y="T1"/>
              </a:cxn>
              <a:cxn ang="T7">
                <a:pos x="T2" y="T3"/>
              </a:cxn>
              <a:cxn ang="T8">
                <a:pos x="T4" y="T5"/>
              </a:cxn>
            </a:cxnLst>
            <a:rect l="T9" t="T10" r="T11" b="T12"/>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lnTo>
                  <a:pt x="16279" y="0"/>
                </a:lnTo>
                <a:close/>
              </a:path>
            </a:pathLst>
          </a:custGeom>
          <a:noFill/>
          <a:ln w="31750" cmpd="sng">
            <a:solidFill>
              <a:srgbClr val="006600"/>
            </a:solidFill>
            <a:round/>
            <a:headEnd type="triangle" w="med" len="lg"/>
            <a:tailEnd/>
          </a:ln>
        </p:spPr>
        <p:txBody>
          <a:bodyPr wrap="none" lIns="0" tIns="0" rIns="0" bIns="0" anchor="ctr"/>
          <a:lstStyle/>
          <a:p>
            <a:endParaRPr lang="zh-CN" altLang="en-US"/>
          </a:p>
        </p:txBody>
      </p:sp>
      <p:sp>
        <p:nvSpPr>
          <p:cNvPr id="56" name="TextBox 58"/>
          <p:cNvSpPr txBox="1">
            <a:spLocks noChangeArrowheads="1"/>
          </p:cNvSpPr>
          <p:nvPr/>
        </p:nvSpPr>
        <p:spPr bwMode="auto">
          <a:xfrm>
            <a:off x="251520" y="2708920"/>
            <a:ext cx="1079500" cy="1514475"/>
          </a:xfrm>
          <a:prstGeom prst="rect">
            <a:avLst/>
          </a:prstGeom>
          <a:noFill/>
          <a:ln w="9525">
            <a:noFill/>
            <a:miter lim="800000"/>
            <a:headEnd/>
            <a:tailEnd/>
          </a:ln>
        </p:spPr>
        <p:txBody>
          <a:bodyPr>
            <a:spAutoFit/>
          </a:bodyPr>
          <a:lstStyle/>
          <a:p>
            <a:pPr>
              <a:lnSpc>
                <a:spcPct val="110000"/>
              </a:lnSpc>
              <a:buClr>
                <a:srgbClr val="FF3300"/>
              </a:buClr>
              <a:buFont typeface="Wingdings" pitchFamily="2" charset="2"/>
              <a:buNone/>
            </a:pPr>
            <a:r>
              <a:rPr lang="zh-CN" altLang="en-US" sz="2800" dirty="0">
                <a:solidFill>
                  <a:srgbClr val="0070C0"/>
                </a:solidFill>
                <a:latin typeface="微软雅黑" pitchFamily="34" charset="-122"/>
                <a:ea typeface="微软雅黑" pitchFamily="34" charset="-122"/>
              </a:rPr>
              <a:t>共建</a:t>
            </a:r>
            <a:endParaRPr lang="en-US" altLang="zh-CN" sz="2800" dirty="0">
              <a:solidFill>
                <a:srgbClr val="0070C0"/>
              </a:solidFill>
              <a:latin typeface="微软雅黑" pitchFamily="34" charset="-122"/>
              <a:ea typeface="微软雅黑" pitchFamily="34" charset="-122"/>
            </a:endParaRPr>
          </a:p>
          <a:p>
            <a:pPr>
              <a:lnSpc>
                <a:spcPct val="110000"/>
              </a:lnSpc>
              <a:buClr>
                <a:srgbClr val="FF3300"/>
              </a:buClr>
              <a:buFont typeface="Wingdings" pitchFamily="2" charset="2"/>
              <a:buNone/>
            </a:pPr>
            <a:r>
              <a:rPr lang="zh-CN" altLang="en-US" sz="2800" dirty="0">
                <a:solidFill>
                  <a:srgbClr val="0070C0"/>
                </a:solidFill>
                <a:latin typeface="微软雅黑" pitchFamily="34" charset="-122"/>
                <a:ea typeface="微软雅黑" pitchFamily="34" charset="-122"/>
              </a:rPr>
              <a:t>共享</a:t>
            </a:r>
            <a:endParaRPr lang="en-US" altLang="zh-CN" sz="2800" dirty="0">
              <a:solidFill>
                <a:srgbClr val="0070C0"/>
              </a:solidFill>
              <a:latin typeface="微软雅黑" pitchFamily="34" charset="-122"/>
              <a:ea typeface="微软雅黑" pitchFamily="34" charset="-122"/>
            </a:endParaRPr>
          </a:p>
          <a:p>
            <a:pPr>
              <a:lnSpc>
                <a:spcPct val="110000"/>
              </a:lnSpc>
              <a:buClr>
                <a:srgbClr val="FF3300"/>
              </a:buClr>
              <a:buFont typeface="Wingdings" pitchFamily="2" charset="2"/>
              <a:buNone/>
            </a:pPr>
            <a:r>
              <a:rPr lang="zh-CN" altLang="en-US" sz="2800" dirty="0">
                <a:solidFill>
                  <a:srgbClr val="0070C0"/>
                </a:solidFill>
                <a:latin typeface="微软雅黑" pitchFamily="34" charset="-122"/>
                <a:ea typeface="微软雅黑" pitchFamily="34" charset="-122"/>
              </a:rPr>
              <a:t>共赢</a:t>
            </a:r>
          </a:p>
        </p:txBody>
      </p:sp>
      <p:pic>
        <p:nvPicPr>
          <p:cNvPr id="59" name="Picture 7" descr="图形4-1"/>
          <p:cNvPicPr>
            <a:picLocks noChangeAspect="1" noChangeArrowheads="1"/>
          </p:cNvPicPr>
          <p:nvPr/>
        </p:nvPicPr>
        <p:blipFill>
          <a:blip r:embed="rId2" cstate="print"/>
          <a:srcRect/>
          <a:stretch>
            <a:fillRect/>
          </a:stretch>
        </p:blipFill>
        <p:spPr bwMode="auto">
          <a:xfrm>
            <a:off x="3333227" y="5631011"/>
            <a:ext cx="2175273" cy="1016496"/>
          </a:xfrm>
          <a:prstGeom prst="rect">
            <a:avLst/>
          </a:prstGeom>
          <a:noFill/>
          <a:ln w="9525">
            <a:noFill/>
            <a:miter lim="800000"/>
            <a:headEnd/>
            <a:tailEnd/>
          </a:ln>
        </p:spPr>
      </p:pic>
      <p:cxnSp>
        <p:nvCxnSpPr>
          <p:cNvPr id="61" name="直接箭头连接符 60"/>
          <p:cNvCxnSpPr>
            <a:stCxn id="28" idx="1"/>
            <a:endCxn id="59" idx="3"/>
          </p:cNvCxnSpPr>
          <p:nvPr/>
        </p:nvCxnSpPr>
        <p:spPr>
          <a:xfrm flipH="1" flipV="1">
            <a:off x="5508500" y="6139259"/>
            <a:ext cx="1008112" cy="26295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492276" y="5775027"/>
            <a:ext cx="1728192" cy="646331"/>
          </a:xfrm>
          <a:prstGeom prst="rect">
            <a:avLst/>
          </a:prstGeom>
          <a:noFill/>
        </p:spPr>
        <p:txBody>
          <a:bodyPr wrap="square" rtlCol="0">
            <a:spAutoFit/>
          </a:bodyPr>
          <a:lstStyle/>
          <a:p>
            <a:pPr algn="ctr"/>
            <a:r>
              <a:rPr lang="zh-CN" altLang="en-US" dirty="0" smtClean="0">
                <a:latin typeface="Times New Roman" pitchFamily="18" charset="0"/>
                <a:ea typeface="微软雅黑" pitchFamily="34" charset="-122"/>
                <a:cs typeface="Times New Roman" pitchFamily="18" charset="0"/>
              </a:rPr>
              <a:t>本地</a:t>
            </a:r>
            <a:r>
              <a:rPr lang="en-US" altLang="zh-CN" dirty="0" err="1" smtClean="0">
                <a:latin typeface="Times New Roman" pitchFamily="18" charset="0"/>
                <a:ea typeface="微软雅黑" pitchFamily="34" charset="-122"/>
                <a:cs typeface="Times New Roman" pitchFamily="18" charset="0"/>
              </a:rPr>
              <a:t>CourseGrading</a:t>
            </a:r>
            <a:endParaRPr lang="zh-CN" altLang="en-US" dirty="0">
              <a:latin typeface="Times New Roman" pitchFamily="18" charset="0"/>
              <a:ea typeface="微软雅黑" pitchFamily="34" charset="-122"/>
              <a:cs typeface="Times New Roman" pitchFamily="18" charset="0"/>
            </a:endParaRPr>
          </a:p>
        </p:txBody>
      </p:sp>
      <p:sp>
        <p:nvSpPr>
          <p:cNvPr id="64" name="Arc 4"/>
          <p:cNvSpPr>
            <a:spLocks/>
          </p:cNvSpPr>
          <p:nvPr/>
        </p:nvSpPr>
        <p:spPr bwMode="auto">
          <a:xfrm rot="13201205" flipV="1">
            <a:off x="3141466" y="3029363"/>
            <a:ext cx="1560513" cy="1285043"/>
          </a:xfrm>
          <a:custGeom>
            <a:avLst/>
            <a:gdLst>
              <a:gd name="T0" fmla="*/ 2147483647 w 21600"/>
              <a:gd name="T1" fmla="*/ 0 h 27599"/>
              <a:gd name="T2" fmla="*/ 2147483647 w 21600"/>
              <a:gd name="T3" fmla="*/ 2147483647 h 27599"/>
              <a:gd name="T4" fmla="*/ 0 w 21600"/>
              <a:gd name="T5" fmla="*/ 2147483647 h 27599"/>
              <a:gd name="T6" fmla="*/ 0 60000 65536"/>
              <a:gd name="T7" fmla="*/ 0 60000 65536"/>
              <a:gd name="T8" fmla="*/ 0 60000 65536"/>
              <a:gd name="T9" fmla="*/ 0 w 21600"/>
              <a:gd name="T10" fmla="*/ 0 h 27599"/>
              <a:gd name="T11" fmla="*/ 21600 w 21600"/>
              <a:gd name="T12" fmla="*/ 27599 h 27599"/>
            </a:gdLst>
            <a:ahLst/>
            <a:cxnLst>
              <a:cxn ang="T6">
                <a:pos x="T0" y="T1"/>
              </a:cxn>
              <a:cxn ang="T7">
                <a:pos x="T2" y="T3"/>
              </a:cxn>
              <a:cxn ang="T8">
                <a:pos x="T4" y="T5"/>
              </a:cxn>
            </a:cxnLst>
            <a:rect l="T9" t="T10" r="T11" b="T12"/>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lnTo>
                  <a:pt x="16279" y="0"/>
                </a:lnTo>
                <a:close/>
              </a:path>
            </a:pathLst>
          </a:custGeom>
          <a:noFill/>
          <a:ln w="31750" cmpd="sng">
            <a:solidFill>
              <a:srgbClr val="0000FF"/>
            </a:solidFill>
            <a:round/>
            <a:headEnd type="triangle" w="med" len="lg"/>
            <a:tailEnd/>
          </a:ln>
        </p:spPr>
        <p:txBody>
          <a:bodyPr wrap="none" lIns="0" tIns="0" rIns="0" bIns="0" anchor="ctr"/>
          <a:lstStyle/>
          <a:p>
            <a:endParaRPr lang="zh-CN" altLang="en-US"/>
          </a:p>
        </p:txBody>
      </p:sp>
      <p:sp>
        <p:nvSpPr>
          <p:cNvPr id="65" name="TextBox 64"/>
          <p:cNvSpPr txBox="1"/>
          <p:nvPr/>
        </p:nvSpPr>
        <p:spPr>
          <a:xfrm>
            <a:off x="5724524" y="3052775"/>
            <a:ext cx="648072" cy="634020"/>
          </a:xfrm>
          <a:prstGeom prst="rect">
            <a:avLst/>
          </a:prstGeom>
          <a:noFill/>
        </p:spPr>
        <p:txBody>
          <a:bodyPr wrap="square">
            <a:spAutoFit/>
          </a:bodyPr>
          <a:lstStyle/>
          <a:p>
            <a:pPr>
              <a:lnSpc>
                <a:spcPct val="110000"/>
              </a:lnSpc>
              <a:spcBef>
                <a:spcPct val="20000"/>
              </a:spcBef>
              <a:buClr>
                <a:srgbClr val="FF3300"/>
              </a:buClr>
              <a:buFont typeface="Wingdings" pitchFamily="2" charset="2"/>
              <a:buNone/>
              <a:defRPr/>
            </a:pPr>
            <a:r>
              <a:rPr lang="zh-CN" altLang="en-US" sz="1600" dirty="0" smtClean="0">
                <a:solidFill>
                  <a:schemeClr val="accent6">
                    <a:lumMod val="50000"/>
                  </a:schemeClr>
                </a:solidFill>
                <a:latin typeface="微软雅黑" pitchFamily="34" charset="-122"/>
                <a:ea typeface="微软雅黑" pitchFamily="34" charset="-122"/>
                <a:cs typeface="Arial" charset="0"/>
              </a:rPr>
              <a:t>发布服务</a:t>
            </a:r>
            <a:endParaRPr lang="zh-CN" altLang="en-US" sz="1600" dirty="0">
              <a:solidFill>
                <a:schemeClr val="accent6">
                  <a:lumMod val="50000"/>
                </a:schemeClr>
              </a:solidFill>
              <a:latin typeface="微软雅黑" pitchFamily="34" charset="-122"/>
              <a:ea typeface="微软雅黑" pitchFamily="34" charset="-122"/>
              <a:cs typeface="Arial" charset="0"/>
            </a:endParaRPr>
          </a:p>
        </p:txBody>
      </p:sp>
      <p:sp>
        <p:nvSpPr>
          <p:cNvPr id="66" name="TextBox 65"/>
          <p:cNvSpPr txBox="1"/>
          <p:nvPr/>
        </p:nvSpPr>
        <p:spPr>
          <a:xfrm>
            <a:off x="2628180" y="3110731"/>
            <a:ext cx="720080" cy="634020"/>
          </a:xfrm>
          <a:prstGeom prst="rect">
            <a:avLst/>
          </a:prstGeom>
          <a:noFill/>
        </p:spPr>
        <p:txBody>
          <a:bodyPr wrap="square">
            <a:spAutoFit/>
          </a:bodyPr>
          <a:lstStyle/>
          <a:p>
            <a:pPr>
              <a:lnSpc>
                <a:spcPct val="110000"/>
              </a:lnSpc>
              <a:spcBef>
                <a:spcPct val="20000"/>
              </a:spcBef>
              <a:buClr>
                <a:srgbClr val="FF3300"/>
              </a:buClr>
              <a:buFont typeface="Wingdings" pitchFamily="2" charset="2"/>
              <a:buNone/>
              <a:defRPr/>
            </a:pPr>
            <a:r>
              <a:rPr lang="zh-CN" altLang="en-US" sz="1600" dirty="0" smtClean="0">
                <a:solidFill>
                  <a:srgbClr val="0070C0"/>
                </a:solidFill>
                <a:latin typeface="微软雅黑" pitchFamily="34" charset="-122"/>
                <a:ea typeface="微软雅黑" pitchFamily="34" charset="-122"/>
                <a:cs typeface="Arial" charset="0"/>
              </a:rPr>
              <a:t>发布服务</a:t>
            </a:r>
            <a:endParaRPr lang="zh-CN" altLang="en-US" sz="1600" dirty="0">
              <a:solidFill>
                <a:srgbClr val="0070C0"/>
              </a:solidFill>
              <a:latin typeface="微软雅黑" pitchFamily="34" charset="-122"/>
              <a:ea typeface="微软雅黑" pitchFamily="34" charset="-122"/>
              <a:cs typeface="Arial" charset="0"/>
            </a:endParaRPr>
          </a:p>
        </p:txBody>
      </p:sp>
      <p:sp>
        <p:nvSpPr>
          <p:cNvPr id="68" name="Arc 4"/>
          <p:cNvSpPr>
            <a:spLocks/>
          </p:cNvSpPr>
          <p:nvPr/>
        </p:nvSpPr>
        <p:spPr bwMode="auto">
          <a:xfrm rot="13516772" flipV="1">
            <a:off x="5229624" y="4485059"/>
            <a:ext cx="648072" cy="1512168"/>
          </a:xfrm>
          <a:custGeom>
            <a:avLst/>
            <a:gdLst>
              <a:gd name="T0" fmla="*/ 2147483647 w 21600"/>
              <a:gd name="T1" fmla="*/ 0 h 27599"/>
              <a:gd name="T2" fmla="*/ 2147483647 w 21600"/>
              <a:gd name="T3" fmla="*/ 2147483647 h 27599"/>
              <a:gd name="T4" fmla="*/ 0 w 21600"/>
              <a:gd name="T5" fmla="*/ 2147483647 h 27599"/>
              <a:gd name="T6" fmla="*/ 0 60000 65536"/>
              <a:gd name="T7" fmla="*/ 0 60000 65536"/>
              <a:gd name="T8" fmla="*/ 0 60000 65536"/>
              <a:gd name="T9" fmla="*/ 0 w 21600"/>
              <a:gd name="T10" fmla="*/ 0 h 27599"/>
              <a:gd name="T11" fmla="*/ 21600 w 21600"/>
              <a:gd name="T12" fmla="*/ 27599 h 27599"/>
            </a:gdLst>
            <a:ahLst/>
            <a:cxnLst>
              <a:cxn ang="T6">
                <a:pos x="T0" y="T1"/>
              </a:cxn>
              <a:cxn ang="T7">
                <a:pos x="T2" y="T3"/>
              </a:cxn>
              <a:cxn ang="T8">
                <a:pos x="T4" y="T5"/>
              </a:cxn>
            </a:cxnLst>
            <a:rect l="T9" t="T10" r="T11" b="T12"/>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lnTo>
                  <a:pt x="16279" y="0"/>
                </a:lnTo>
                <a:close/>
              </a:path>
            </a:pathLst>
          </a:custGeom>
          <a:noFill/>
          <a:ln w="31750" cmpd="sng">
            <a:solidFill>
              <a:srgbClr val="006600"/>
            </a:solidFill>
            <a:round/>
            <a:headEnd type="triangle" w="med" len="lg"/>
            <a:tailEnd/>
          </a:ln>
        </p:spPr>
        <p:txBody>
          <a:bodyPr wrap="none" lIns="0" tIns="0" rIns="0" bIns="0" anchor="ctr"/>
          <a:lstStyle/>
          <a:p>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a:t>
            </a:r>
            <a:r>
              <a:rPr lang="en-US" altLang="zh-CN" dirty="0" err="1" smtClean="0"/>
              <a:t>CourseGrading</a:t>
            </a:r>
            <a:r>
              <a:rPr lang="zh-CN" altLang="en-US" dirty="0" smtClean="0"/>
              <a:t>共同发展</a:t>
            </a:r>
            <a:endParaRPr lang="zh-CN" altLang="en-US" dirty="0"/>
          </a:p>
        </p:txBody>
      </p:sp>
      <p:sp>
        <p:nvSpPr>
          <p:cNvPr id="3" name="内容占位符 2"/>
          <p:cNvSpPr>
            <a:spLocks noGrp="1"/>
          </p:cNvSpPr>
          <p:nvPr>
            <p:ph idx="1"/>
          </p:nvPr>
        </p:nvSpPr>
        <p:spPr/>
        <p:txBody>
          <a:bodyPr/>
          <a:lstStyle/>
          <a:p>
            <a:r>
              <a:rPr lang="zh-CN" altLang="en-US" dirty="0" smtClean="0"/>
              <a:t>您的参与是</a:t>
            </a:r>
            <a:r>
              <a:rPr lang="en-US" altLang="zh-CN" dirty="0" err="1" smtClean="0"/>
              <a:t>CourseGrading</a:t>
            </a:r>
            <a:r>
              <a:rPr lang="zh-CN" altLang="en-US" dirty="0" smtClean="0"/>
              <a:t>发展的动力！</a:t>
            </a:r>
            <a:endParaRPr lang="zh-CN" altLang="en-US" dirty="0"/>
          </a:p>
        </p:txBody>
      </p:sp>
      <p:sp>
        <p:nvSpPr>
          <p:cNvPr id="4" name="内容占位符 2"/>
          <p:cNvSpPr txBox="1">
            <a:spLocks/>
          </p:cNvSpPr>
          <p:nvPr/>
        </p:nvSpPr>
        <p:spPr>
          <a:xfrm>
            <a:off x="714348" y="2143116"/>
            <a:ext cx="8229600" cy="4525963"/>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hlinkClick r:id="rId2"/>
              </a:rPr>
              <a:t>北京航空航天大学</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国防科学技术大学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hlinkClick r:id="rId3"/>
              </a:rPr>
              <a:t>上海大学计算中心</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北京交通大学计算机与信息技术学院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北方工业大学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南通大学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北京邮电大学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北京化工大学信息工程学院计算机系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中国传媒大学南广学院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北京电子科技学院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首都经济贸易大学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解放军理工大学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武汉科技大学城市学院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内蒙古师范大学计算机与信息工程学院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福建省龙岩学院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黑龙江八一农垦大学计算机系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安庆师范学院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河北省华北科技学院计算机系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杭州电子科技大学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华北科技学院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黑龙江工程学院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北京信息科技大学计算中心</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国家数字系统交换中心</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淮海工学院计算机系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山东建筑大学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四川大学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hlinkClick r:id="rId4"/>
              </a:rPr>
              <a:t>沈阳航空航天大学计算机学院</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zh-CN" altLang="en-US" sz="3200" dirty="0" smtClean="0"/>
              <a:t>广东药科大学</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电子科技大学信息与软件工程学院</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3200" dirty="0" smtClean="0"/>
              <a:t>北京印刷学院</a:t>
            </a:r>
            <a:endParaRPr lang="en-US" altLang="zh-CN"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武汉理工大学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5" name="图片 4" descr="cggrouptdc.png"/>
          <p:cNvPicPr>
            <a:picLocks noChangeAspect="1"/>
          </p:cNvPicPr>
          <p:nvPr/>
        </p:nvPicPr>
        <p:blipFill>
          <a:blip r:embed="rId5" cstate="print"/>
          <a:stretch>
            <a:fillRect/>
          </a:stretch>
        </p:blipFill>
        <p:spPr>
          <a:xfrm>
            <a:off x="5214942" y="2643182"/>
            <a:ext cx="2189443" cy="300034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a:t>
            </a:r>
            <a:r>
              <a:rPr lang="en-US" altLang="zh-CN" dirty="0" err="1" smtClean="0"/>
              <a:t>CourseGrading</a:t>
            </a:r>
            <a:r>
              <a:rPr lang="zh-CN" altLang="en-US" dirty="0" smtClean="0"/>
              <a:t>共同发展</a:t>
            </a:r>
            <a:endParaRPr lang="zh-CN" altLang="en-US" dirty="0"/>
          </a:p>
        </p:txBody>
      </p:sp>
      <p:sp>
        <p:nvSpPr>
          <p:cNvPr id="8" name="内容占位符 7"/>
          <p:cNvSpPr>
            <a:spLocks noGrp="1"/>
          </p:cNvSpPr>
          <p:nvPr>
            <p:ph idx="1"/>
          </p:nvPr>
        </p:nvSpPr>
        <p:spPr/>
        <p:txBody>
          <a:bodyPr>
            <a:normAutofit/>
          </a:bodyPr>
          <a:lstStyle/>
          <a:p>
            <a:r>
              <a:rPr lang="zh-CN" altLang="en-US" b="1" dirty="0" smtClean="0"/>
              <a:t>无期限的免费试用</a:t>
            </a:r>
            <a:r>
              <a:rPr lang="zh-CN" altLang="en-US" dirty="0" smtClean="0"/>
              <a:t>：</a:t>
            </a:r>
            <a:r>
              <a:rPr lang="en-US" altLang="zh-CN" dirty="0" smtClean="0">
                <a:hlinkClick r:id="rId3"/>
              </a:rPr>
              <a:t>www.cjudge.net</a:t>
            </a:r>
            <a:endParaRPr lang="en-US" altLang="zh-CN" dirty="0" smtClean="0"/>
          </a:p>
          <a:p>
            <a:r>
              <a:rPr lang="zh-CN" altLang="en-US" b="1" dirty="0" smtClean="0"/>
              <a:t>北航参观访问或者联合开发请联系</a:t>
            </a:r>
            <a:r>
              <a:rPr lang="zh-CN" altLang="en-US" dirty="0" smtClean="0"/>
              <a:t>：</a:t>
            </a:r>
            <a:endParaRPr lang="en-US" altLang="zh-CN" dirty="0" smtClean="0"/>
          </a:p>
          <a:p>
            <a:pPr lvl="1"/>
            <a:r>
              <a:rPr lang="zh-CN" altLang="en-US" dirty="0" smtClean="0"/>
              <a:t>邮箱：</a:t>
            </a:r>
            <a:r>
              <a:rPr lang="en-US" altLang="zh-CN" dirty="0" smtClean="0"/>
              <a:t>zch@buaa.edu.cn</a:t>
            </a:r>
          </a:p>
          <a:p>
            <a:pPr lvl="1"/>
            <a:r>
              <a:rPr lang="zh-CN" altLang="en-US" dirty="0" smtClean="0"/>
              <a:t>微信：</a:t>
            </a:r>
            <a:endParaRPr lang="en-US" altLang="zh-CN" dirty="0" smtClean="0"/>
          </a:p>
          <a:p>
            <a:pPr>
              <a:buNone/>
            </a:pPr>
            <a:r>
              <a:rPr lang="en-US" altLang="zh-CN" dirty="0" smtClean="0"/>
              <a:t> </a:t>
            </a:r>
          </a:p>
          <a:p>
            <a:r>
              <a:rPr lang="zh-CN" altLang="en-US" b="1" dirty="0" smtClean="0"/>
              <a:t>加入</a:t>
            </a:r>
            <a:r>
              <a:rPr lang="en-US" altLang="zh-CN" b="1" dirty="0" err="1" smtClean="0"/>
              <a:t>CourseGrading</a:t>
            </a:r>
            <a:r>
              <a:rPr lang="en-US" altLang="zh-CN" b="1" dirty="0" smtClean="0"/>
              <a:t> QQ</a:t>
            </a:r>
            <a:r>
              <a:rPr lang="zh-CN" altLang="en-US" b="1" dirty="0" smtClean="0"/>
              <a:t>用户群</a:t>
            </a:r>
            <a:r>
              <a:rPr lang="zh-CN" altLang="en-US" dirty="0" smtClean="0"/>
              <a:t>： </a:t>
            </a:r>
            <a:endParaRPr lang="en-US" altLang="zh-CN" dirty="0" smtClean="0"/>
          </a:p>
          <a:p>
            <a:pPr lvl="1"/>
            <a:r>
              <a:rPr lang="en-US" altLang="zh-CN" dirty="0" smtClean="0"/>
              <a:t>214085215 </a:t>
            </a:r>
          </a:p>
          <a:p>
            <a:pPr lvl="1">
              <a:buNone/>
            </a:pPr>
            <a:endParaRPr lang="en-US" altLang="zh-CN" dirty="0" smtClean="0"/>
          </a:p>
          <a:p>
            <a:endParaRPr lang="zh-CN" altLang="en-US" dirty="0"/>
          </a:p>
        </p:txBody>
      </p:sp>
      <p:pic>
        <p:nvPicPr>
          <p:cNvPr id="9" name="图片 8" descr="cggrouptdc.png"/>
          <p:cNvPicPr>
            <a:picLocks noChangeAspect="1"/>
          </p:cNvPicPr>
          <p:nvPr/>
        </p:nvPicPr>
        <p:blipFill>
          <a:blip r:embed="rId4" cstate="print"/>
          <a:stretch>
            <a:fillRect/>
          </a:stretch>
        </p:blipFill>
        <p:spPr>
          <a:xfrm>
            <a:off x="3203848" y="4869160"/>
            <a:ext cx="1296144" cy="1776198"/>
          </a:xfrm>
          <a:prstGeom prst="rect">
            <a:avLst/>
          </a:prstGeom>
        </p:spPr>
      </p:pic>
      <p:pic>
        <p:nvPicPr>
          <p:cNvPr id="6" name="图片 5" descr="mmqrcode1461417979761.png"/>
          <p:cNvPicPr>
            <a:picLocks noChangeAspect="1"/>
          </p:cNvPicPr>
          <p:nvPr/>
        </p:nvPicPr>
        <p:blipFill>
          <a:blip r:embed="rId5" cstate="print"/>
          <a:stretch>
            <a:fillRect/>
          </a:stretch>
        </p:blipFill>
        <p:spPr>
          <a:xfrm>
            <a:off x="2339752" y="3212976"/>
            <a:ext cx="1296144" cy="12961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程序设计类课程改革历程</a:t>
            </a:r>
            <a:endParaRPr lang="zh-CN" altLang="en-US" dirty="0"/>
          </a:p>
        </p:txBody>
      </p:sp>
      <p:sp>
        <p:nvSpPr>
          <p:cNvPr id="8" name="内容占位符 7"/>
          <p:cNvSpPr>
            <a:spLocks noGrp="1"/>
          </p:cNvSpPr>
          <p:nvPr>
            <p:ph idx="1"/>
          </p:nvPr>
        </p:nvSpPr>
        <p:spPr>
          <a:xfrm>
            <a:off x="251520" y="2636912"/>
            <a:ext cx="2520280" cy="3201219"/>
          </a:xfrm>
        </p:spPr>
        <p:txBody>
          <a:bodyPr>
            <a:normAutofit/>
          </a:bodyPr>
          <a:lstStyle/>
          <a:p>
            <a:r>
              <a:rPr lang="zh-CN" altLang="zh-CN" sz="2800" dirty="0" smtClean="0">
                <a:latin typeface="微软雅黑" pitchFamily="34" charset="-122"/>
                <a:ea typeface="微软雅黑" pitchFamily="34" charset="-122"/>
              </a:rPr>
              <a:t>重视知识的讲授而忽视对能力的培养</a:t>
            </a:r>
            <a:endParaRPr lang="en-US" altLang="zh-CN" sz="2800" dirty="0" smtClean="0">
              <a:latin typeface="微软雅黑" pitchFamily="34" charset="-122"/>
              <a:ea typeface="微软雅黑" pitchFamily="34" charset="-122"/>
            </a:endParaRPr>
          </a:p>
          <a:p>
            <a:r>
              <a:rPr lang="zh-CN" altLang="zh-CN" sz="2800" b="1" dirty="0" smtClean="0">
                <a:solidFill>
                  <a:srgbClr val="C00000"/>
                </a:solidFill>
                <a:latin typeface="微软雅黑" pitchFamily="34" charset="-122"/>
                <a:ea typeface="微软雅黑" pitchFamily="34" charset="-122"/>
              </a:rPr>
              <a:t>实验</a:t>
            </a:r>
            <a:r>
              <a:rPr lang="zh-CN" altLang="en-US" sz="2800" b="1" dirty="0" smtClean="0">
                <a:solidFill>
                  <a:srgbClr val="C00000"/>
                </a:solidFill>
                <a:latin typeface="微软雅黑" pitchFamily="34" charset="-122"/>
                <a:ea typeface="微软雅黑" pitchFamily="34" charset="-122"/>
              </a:rPr>
              <a:t>与</a:t>
            </a:r>
            <a:r>
              <a:rPr lang="zh-CN" altLang="zh-CN" sz="2800" b="1" dirty="0" smtClean="0">
                <a:solidFill>
                  <a:srgbClr val="C00000"/>
                </a:solidFill>
                <a:latin typeface="微软雅黑" pitchFamily="34" charset="-122"/>
                <a:ea typeface="微软雅黑" pitchFamily="34" charset="-122"/>
              </a:rPr>
              <a:t>考核手段落后</a:t>
            </a:r>
            <a:endParaRPr lang="zh-CN" altLang="en-US" sz="2800" b="1" dirty="0">
              <a:latin typeface="微软雅黑" pitchFamily="34" charset="-122"/>
              <a:ea typeface="微软雅黑" pitchFamily="34" charset="-122"/>
            </a:endParaRPr>
          </a:p>
        </p:txBody>
      </p:sp>
      <p:sp>
        <p:nvSpPr>
          <p:cNvPr id="10" name="TextBox 9"/>
          <p:cNvSpPr txBox="1">
            <a:spLocks noChangeArrowheads="1"/>
          </p:cNvSpPr>
          <p:nvPr/>
        </p:nvSpPr>
        <p:spPr bwMode="auto">
          <a:xfrm>
            <a:off x="2551105" y="1556792"/>
            <a:ext cx="652743" cy="369332"/>
          </a:xfrm>
          <a:prstGeom prst="rect">
            <a:avLst/>
          </a:prstGeom>
          <a:noFill/>
          <a:ln w="9525">
            <a:noFill/>
            <a:miter lim="800000"/>
            <a:headEnd/>
            <a:tailEnd/>
          </a:ln>
        </p:spPr>
        <p:txBody>
          <a:bodyPr wrap="none">
            <a:spAutoFit/>
          </a:bodyPr>
          <a:lstStyle/>
          <a:p>
            <a:pPr algn="ctr">
              <a:defRPr/>
            </a:pPr>
            <a:r>
              <a:rPr lang="en-US" altLang="zh-CN" b="1" dirty="0" smtClean="0">
                <a:latin typeface="黑体" pitchFamily="49" charset="-122"/>
                <a:ea typeface="黑体" pitchFamily="49" charset="-122"/>
              </a:rPr>
              <a:t>2003</a:t>
            </a:r>
            <a:endParaRPr lang="zh-CN" altLang="en-US" b="1" dirty="0">
              <a:latin typeface="黑体" pitchFamily="49" charset="-122"/>
              <a:ea typeface="黑体" pitchFamily="49" charset="-122"/>
            </a:endParaRPr>
          </a:p>
        </p:txBody>
      </p:sp>
      <p:sp>
        <p:nvSpPr>
          <p:cNvPr id="11" name="TextBox 13"/>
          <p:cNvSpPr txBox="1">
            <a:spLocks noChangeArrowheads="1"/>
          </p:cNvSpPr>
          <p:nvPr/>
        </p:nvSpPr>
        <p:spPr bwMode="auto">
          <a:xfrm>
            <a:off x="5674445" y="1556792"/>
            <a:ext cx="769763" cy="369332"/>
          </a:xfrm>
          <a:prstGeom prst="rect">
            <a:avLst/>
          </a:prstGeom>
          <a:noFill/>
          <a:ln w="9525">
            <a:noFill/>
            <a:miter lim="800000"/>
            <a:headEnd/>
            <a:tailEnd/>
          </a:ln>
        </p:spPr>
        <p:txBody>
          <a:bodyPr wrap="none">
            <a:spAutoFit/>
          </a:bodyPr>
          <a:lstStyle/>
          <a:p>
            <a:pPr algn="ctr">
              <a:defRPr/>
            </a:pPr>
            <a:r>
              <a:rPr lang="en-US" altLang="zh-CN" b="1" dirty="0" smtClean="0">
                <a:latin typeface="黑体" pitchFamily="49" charset="-122"/>
                <a:ea typeface="黑体" pitchFamily="49" charset="-122"/>
              </a:rPr>
              <a:t>2016</a:t>
            </a:r>
            <a:r>
              <a:rPr lang="zh-CN" altLang="en-US" b="1" dirty="0" smtClean="0">
                <a:latin typeface="黑体" pitchFamily="49" charset="-122"/>
                <a:ea typeface="黑体" pitchFamily="49" charset="-122"/>
              </a:rPr>
              <a:t> </a:t>
            </a:r>
            <a:endParaRPr lang="zh-CN" altLang="en-US" b="1" dirty="0">
              <a:latin typeface="黑体" pitchFamily="49" charset="-122"/>
              <a:ea typeface="黑体" pitchFamily="49" charset="-122"/>
            </a:endParaRPr>
          </a:p>
        </p:txBody>
      </p:sp>
      <p:cxnSp>
        <p:nvCxnSpPr>
          <p:cNvPr id="13" name="直接连接符 12"/>
          <p:cNvCxnSpPr/>
          <p:nvPr/>
        </p:nvCxnSpPr>
        <p:spPr bwMode="auto">
          <a:xfrm>
            <a:off x="6012160" y="2276872"/>
            <a:ext cx="2917528" cy="0"/>
          </a:xfrm>
          <a:prstGeom prst="line">
            <a:avLst/>
          </a:prstGeom>
          <a:ln w="76200">
            <a:solidFill>
              <a:srgbClr val="00B0F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4" name="TextBox 27"/>
          <p:cNvSpPr txBox="1">
            <a:spLocks noChangeArrowheads="1"/>
          </p:cNvSpPr>
          <p:nvPr/>
        </p:nvSpPr>
        <p:spPr bwMode="auto">
          <a:xfrm>
            <a:off x="112713" y="2040533"/>
            <a:ext cx="958850" cy="400050"/>
          </a:xfrm>
          <a:prstGeom prst="rect">
            <a:avLst/>
          </a:prstGeom>
          <a:noFill/>
          <a:ln w="9525">
            <a:noFill/>
            <a:miter lim="800000"/>
            <a:headEnd/>
            <a:tailEnd/>
          </a:ln>
        </p:spPr>
        <p:txBody>
          <a:bodyPr wrap="none">
            <a:spAutoFit/>
          </a:bodyPr>
          <a:lstStyle/>
          <a:p>
            <a:pPr>
              <a:defRPr/>
            </a:pPr>
            <a:r>
              <a:rPr lang="zh-CN" altLang="en-US" sz="2000" dirty="0">
                <a:solidFill>
                  <a:schemeClr val="bg1">
                    <a:lumMod val="50000"/>
                  </a:schemeClr>
                </a:solidFill>
                <a:latin typeface="黑体" pitchFamily="49" charset="-122"/>
                <a:ea typeface="黑体" pitchFamily="49" charset="-122"/>
              </a:rPr>
              <a:t>时间轴</a:t>
            </a:r>
          </a:p>
        </p:txBody>
      </p:sp>
      <p:cxnSp>
        <p:nvCxnSpPr>
          <p:cNvPr id="22" name="直接连接符 21"/>
          <p:cNvCxnSpPr/>
          <p:nvPr/>
        </p:nvCxnSpPr>
        <p:spPr bwMode="auto">
          <a:xfrm>
            <a:off x="2915816" y="2276872"/>
            <a:ext cx="3096344" cy="0"/>
          </a:xfrm>
          <a:prstGeom prst="line">
            <a:avLst/>
          </a:prstGeom>
          <a:ln w="762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7" name="直接连接符 26"/>
          <p:cNvCxnSpPr/>
          <p:nvPr/>
        </p:nvCxnSpPr>
        <p:spPr bwMode="auto">
          <a:xfrm>
            <a:off x="1115616" y="2276872"/>
            <a:ext cx="1800200" cy="0"/>
          </a:xfrm>
          <a:prstGeom prst="line">
            <a:avLst/>
          </a:prstGeom>
          <a:ln w="76200">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18" name="直接连接符 17"/>
          <p:cNvCxnSpPr/>
          <p:nvPr/>
        </p:nvCxnSpPr>
        <p:spPr bwMode="auto">
          <a:xfrm>
            <a:off x="2915816" y="1988840"/>
            <a:ext cx="0" cy="28803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6012160" y="1988840"/>
            <a:ext cx="0" cy="2880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915816"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12160" y="2276872"/>
            <a:ext cx="0" cy="42484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2" name="内容占位符 2"/>
          <p:cNvSpPr txBox="1">
            <a:spLocks/>
          </p:cNvSpPr>
          <p:nvPr/>
        </p:nvSpPr>
        <p:spPr>
          <a:xfrm>
            <a:off x="6084168" y="2647453"/>
            <a:ext cx="2987824" cy="337383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两课融合</a:t>
            </a:r>
            <a:r>
              <a:rPr kumimoji="0" lang="en-US" altLang="zh-CN"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zh-CN" altLang="en-US"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数据结构与程序设计基础</a:t>
            </a:r>
            <a:r>
              <a:rPr kumimoji="0" lang="en-US" altLang="zh-CN"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p>
          <a:p>
            <a:pPr marL="742950" lvl="1" indent="-285750">
              <a:spcBef>
                <a:spcPct val="20000"/>
              </a:spcBef>
              <a:buFont typeface="Arial" pitchFamily="34" charset="0"/>
              <a:buChar char="–"/>
              <a:defRPr/>
            </a:pPr>
            <a:r>
              <a:rPr lang="zh-CN" altLang="en-US" sz="2000" dirty="0" smtClean="0">
                <a:latin typeface="微软雅黑" pitchFamily="34" charset="-122"/>
                <a:ea typeface="微软雅黑" pitchFamily="34" charset="-122"/>
              </a:rPr>
              <a:t>高级语言程序设计</a:t>
            </a:r>
            <a:endParaRPr lang="en-US" altLang="zh-CN" sz="2000" dirty="0" smtClean="0">
              <a:latin typeface="微软雅黑" pitchFamily="34" charset="-122"/>
              <a:ea typeface="微软雅黑" pitchFamily="34" charset="-122"/>
            </a:endParaRPr>
          </a:p>
          <a:p>
            <a:pPr marL="742950" lvl="1" indent="-285750">
              <a:spcBef>
                <a:spcPct val="20000"/>
              </a:spcBef>
              <a:buFont typeface="Arial" pitchFamily="34" charset="0"/>
              <a:buChar char="–"/>
              <a:defRPr/>
            </a:pPr>
            <a:r>
              <a:rPr lang="zh-CN" altLang="en-US" sz="2000" dirty="0" smtClean="0">
                <a:latin typeface="微软雅黑" pitchFamily="34" charset="-122"/>
                <a:ea typeface="微软雅黑" pitchFamily="34" charset="-122"/>
              </a:rPr>
              <a:t>数据结构与算法</a:t>
            </a:r>
            <a:endParaRPr lang="en-US" altLang="zh-CN" sz="2000" dirty="0" smtClean="0">
              <a:latin typeface="微软雅黑" pitchFamily="34" charset="-122"/>
              <a:ea typeface="微软雅黑"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800" dirty="0" smtClean="0">
                <a:solidFill>
                  <a:srgbClr val="C00000"/>
                </a:solidFill>
                <a:latin typeface="微软雅黑" pitchFamily="34" charset="-122"/>
                <a:ea typeface="微软雅黑" pitchFamily="34" charset="-122"/>
              </a:rPr>
              <a:t>系统配合教改继续完善</a:t>
            </a:r>
            <a:endParaRPr kumimoji="0" lang="en-US" altLang="zh-CN" sz="28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4" name="内容占位符 2"/>
          <p:cNvSpPr txBox="1">
            <a:spLocks/>
          </p:cNvSpPr>
          <p:nvPr/>
        </p:nvSpPr>
        <p:spPr>
          <a:xfrm>
            <a:off x="2915816" y="2647453"/>
            <a:ext cx="3106688"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实践能力为导向</a:t>
            </a:r>
            <a:r>
              <a:rPr kumimoji="0" lang="zh-CN" altLang="en-US" sz="19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使用程序设计语言求解问题的能力</a:t>
            </a:r>
            <a:endParaRPr kumimoji="0" lang="en-US" altLang="zh-CN" sz="19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342900" lvl="0" indent="-342900">
              <a:spcBef>
                <a:spcPct val="20000"/>
              </a:spcBef>
              <a:buFont typeface="Arial" pitchFamily="34" charset="0"/>
              <a:buChar char="•"/>
              <a:defRPr/>
            </a:pPr>
            <a:r>
              <a:rPr kumimoji="0" lang="zh-CN" altLang="en-US" sz="28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作业</a:t>
            </a:r>
            <a:r>
              <a:rPr lang="en-US" altLang="zh-CN" sz="1400" dirty="0" smtClean="0">
                <a:solidFill>
                  <a:srgbClr val="C00000"/>
                </a:solidFill>
                <a:latin typeface="微软雅黑" pitchFamily="34" charset="-122"/>
                <a:ea typeface="微软雅黑" pitchFamily="34" charset="-122"/>
              </a:rPr>
              <a:t>(10%)</a:t>
            </a:r>
            <a:r>
              <a:rPr kumimoji="0" lang="zh-CN" altLang="en-US" sz="28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与考试</a:t>
            </a:r>
            <a:r>
              <a:rPr lang="en-US" altLang="zh-CN" sz="1400" dirty="0" smtClean="0">
                <a:solidFill>
                  <a:srgbClr val="C00000"/>
                </a:solidFill>
                <a:latin typeface="微软雅黑" pitchFamily="34" charset="-122"/>
                <a:ea typeface="微软雅黑" pitchFamily="34" charset="-122"/>
              </a:rPr>
              <a:t>(90%)</a:t>
            </a:r>
            <a:r>
              <a:rPr kumimoji="0" lang="zh-CN" altLang="en-US" sz="28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全部</a:t>
            </a:r>
            <a:r>
              <a:rPr kumimoji="0" lang="zh-CN" altLang="en-US" sz="28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在线完成</a:t>
            </a:r>
            <a:r>
              <a:rPr kumimoji="0" lang="zh-CN" altLang="en-US" sz="28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，挑战：</a:t>
            </a:r>
            <a:endParaRPr kumimoji="0" lang="en-US" altLang="zh-CN" sz="28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effectLst/>
                <a:uLnTx/>
                <a:uFillTx/>
                <a:latin typeface="微软雅黑" pitchFamily="34" charset="-122"/>
                <a:ea typeface="微软雅黑" pitchFamily="34" charset="-122"/>
                <a:cs typeface="+mn-cs"/>
              </a:rPr>
              <a:t>如何监督独立完成作业</a:t>
            </a:r>
            <a:endPar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effectLst/>
                <a:uLnTx/>
                <a:uFillTx/>
                <a:latin typeface="微软雅黑" pitchFamily="34" charset="-122"/>
                <a:ea typeface="微软雅黑" pitchFamily="34" charset="-122"/>
                <a:cs typeface="+mn-cs"/>
              </a:rPr>
              <a:t>性能、稳定性</a:t>
            </a:r>
            <a:endPar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effectLst/>
                <a:uLnTx/>
                <a:uFillTx/>
                <a:latin typeface="微软雅黑" pitchFamily="34" charset="-122"/>
                <a:ea typeface="微软雅黑" pitchFamily="34" charset="-122"/>
                <a:cs typeface="+mn-cs"/>
              </a:rPr>
              <a:t>数据的安全</a:t>
            </a:r>
            <a:endPar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4" name="灯片编号占位符 3"/>
          <p:cNvSpPr>
            <a:spLocks noGrp="1"/>
          </p:cNvSpPr>
          <p:nvPr>
            <p:ph type="sldNum" sz="quarter" idx="12"/>
          </p:nvPr>
        </p:nvSpPr>
        <p:spPr/>
        <p:txBody>
          <a:bodyPr/>
          <a:lstStyle/>
          <a:p>
            <a:pPr>
              <a:defRPr/>
            </a:pPr>
            <a:fld id="{16CAA922-B0F7-4394-A4B5-A6F8842741B0}" type="slidenum">
              <a:rPr lang="en-US" altLang="zh-CN" smtClean="0"/>
              <a:pPr>
                <a:defRPr/>
              </a:pPr>
              <a:t>7</a:t>
            </a:fld>
            <a:endParaRPr lang="en-US" altLang="zh-CN"/>
          </a:p>
        </p:txBody>
      </p:sp>
      <p:graphicFrame>
        <p:nvGraphicFramePr>
          <p:cNvPr id="5" name="图表 4"/>
          <p:cNvGraphicFramePr/>
          <p:nvPr/>
        </p:nvGraphicFramePr>
        <p:xfrm>
          <a:off x="323528" y="1700808"/>
          <a:ext cx="45720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896544" y="1340768"/>
            <a:ext cx="4067944" cy="2677656"/>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zh-CN" altLang="en-US" sz="2000" b="1" dirty="0" smtClean="0">
                <a:latin typeface="微软雅黑" pitchFamily="34" charset="-122"/>
                <a:ea typeface="微软雅黑" pitchFamily="34" charset="-122"/>
              </a:rPr>
              <a:t>说明</a:t>
            </a:r>
            <a:r>
              <a:rPr lang="zh-CN" altLang="en-US" sz="2000" dirty="0" smtClean="0">
                <a:latin typeface="微软雅黑" pitchFamily="34" charset="-122"/>
                <a:ea typeface="微软雅黑" pitchFamily="34" charset="-122"/>
              </a:rPr>
              <a:t>：在此统计的是</a:t>
            </a:r>
            <a:r>
              <a:rPr lang="en-US" altLang="zh-CN" sz="2000" dirty="0" smtClean="0">
                <a:latin typeface="微软雅黑" pitchFamily="34" charset="-122"/>
                <a:ea typeface="微软雅黑" pitchFamily="34" charset="-122"/>
              </a:rPr>
              <a:t>5</a:t>
            </a:r>
            <a:r>
              <a:rPr lang="zh-CN" altLang="en-US" sz="2000" dirty="0" smtClean="0">
                <a:latin typeface="微软雅黑" pitchFamily="34" charset="-122"/>
                <a:ea typeface="微软雅黑" pitchFamily="34" charset="-122"/>
              </a:rPr>
              <a:t>个年级程序设计课期末考试情况。每次考试包括</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个编程题</a:t>
            </a:r>
            <a:r>
              <a:rPr lang="en-US" altLang="zh-CN" sz="2000" dirty="0" smtClean="0">
                <a:latin typeface="微软雅黑" pitchFamily="34" charset="-122"/>
                <a:ea typeface="微软雅黑" pitchFamily="34" charset="-122"/>
              </a:rPr>
              <a:t>:</a:t>
            </a:r>
          </a:p>
          <a:p>
            <a:pPr marL="342900" indent="-342900" algn="just">
              <a:buFont typeface="Arial" pitchFamily="34" charset="0"/>
              <a:buChar char="•"/>
            </a:pPr>
            <a:r>
              <a:rPr lang="zh-CN" altLang="en-US" dirty="0" smtClean="0">
                <a:latin typeface="微软雅黑" pitchFamily="34" charset="-122"/>
                <a:ea typeface="微软雅黑" pitchFamily="34" charset="-122"/>
              </a:rPr>
              <a:t>编程题</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：为简单的基本题，涵盖了表达式、控制流等知识点</a:t>
            </a:r>
            <a:endParaRPr lang="en-US" altLang="zh-CN" dirty="0" smtClean="0">
              <a:latin typeface="微软雅黑" pitchFamily="34" charset="-122"/>
              <a:ea typeface="微软雅黑" pitchFamily="34" charset="-122"/>
            </a:endParaRPr>
          </a:p>
          <a:p>
            <a:pPr marL="342900" indent="-342900" algn="just">
              <a:buFont typeface="Arial" pitchFamily="34" charset="0"/>
              <a:buChar char="•"/>
            </a:pPr>
            <a:r>
              <a:rPr lang="zh-CN" altLang="en-US" dirty="0" smtClean="0">
                <a:latin typeface="微软雅黑" pitchFamily="34" charset="-122"/>
                <a:ea typeface="微软雅黑" pitchFamily="34" charset="-122"/>
              </a:rPr>
              <a:t>编程题</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：为中等难度题，涵盖了表达式、控制流、数组、函数等知识点</a:t>
            </a:r>
            <a:endParaRPr lang="en-US" altLang="zh-CN" dirty="0" smtClean="0">
              <a:latin typeface="微软雅黑" pitchFamily="34" charset="-122"/>
              <a:ea typeface="微软雅黑" pitchFamily="34" charset="-122"/>
            </a:endParaRPr>
          </a:p>
          <a:p>
            <a:pPr marL="342900" indent="-342900" algn="just">
              <a:buFont typeface="Arial" pitchFamily="34" charset="0"/>
              <a:buChar char="•"/>
            </a:pPr>
            <a:r>
              <a:rPr lang="zh-CN" altLang="en-US" dirty="0" smtClean="0">
                <a:latin typeface="微软雅黑" pitchFamily="34" charset="-122"/>
                <a:ea typeface="微软雅黑" pitchFamily="34" charset="-122"/>
              </a:rPr>
              <a:t>编程题</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：为综合应用题。</a:t>
            </a:r>
            <a:endParaRPr lang="zh-CN" altLang="en-US" dirty="0">
              <a:latin typeface="微软雅黑" pitchFamily="34" charset="-122"/>
              <a:ea typeface="微软雅黑" pitchFamily="34" charset="-122"/>
            </a:endParaRPr>
          </a:p>
        </p:txBody>
      </p:sp>
      <p:sp>
        <p:nvSpPr>
          <p:cNvPr id="8" name="TextBox 7"/>
          <p:cNvSpPr txBox="1"/>
          <p:nvPr/>
        </p:nvSpPr>
        <p:spPr>
          <a:xfrm>
            <a:off x="251520" y="5013176"/>
            <a:ext cx="4067944" cy="1508105"/>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zh-CN" altLang="en-US" sz="2000" b="1" dirty="0" smtClean="0">
                <a:latin typeface="微软雅黑" pitchFamily="34" charset="-122"/>
                <a:ea typeface="微软雅黑" pitchFamily="34" charset="-122"/>
              </a:rPr>
              <a:t>从考试结果来看：</a:t>
            </a:r>
            <a:endParaRPr lang="en-US" altLang="zh-CN" sz="2000" b="1" dirty="0" smtClean="0">
              <a:latin typeface="微软雅黑" pitchFamily="34" charset="-122"/>
              <a:ea typeface="微软雅黑" pitchFamily="34" charset="-122"/>
            </a:endParaRPr>
          </a:p>
          <a:p>
            <a:pPr marL="342900" indent="-342900" algn="just">
              <a:buAutoNum type="arabicPeriod"/>
            </a:pPr>
            <a:r>
              <a:rPr lang="zh-CN" altLang="en-US" dirty="0" smtClean="0">
                <a:latin typeface="微软雅黑" pitchFamily="34" charset="-122"/>
                <a:ea typeface="微软雅黑" pitchFamily="34" charset="-122"/>
              </a:rPr>
              <a:t>考试能够贯彻教学目标要求</a:t>
            </a:r>
            <a:endParaRPr lang="en-US" altLang="zh-CN" dirty="0" smtClean="0">
              <a:latin typeface="微软雅黑" pitchFamily="34" charset="-122"/>
              <a:ea typeface="微软雅黑" pitchFamily="34" charset="-122"/>
            </a:endParaRPr>
          </a:p>
          <a:p>
            <a:pPr marL="342900" indent="-342900" algn="just">
              <a:buAutoNum type="arabicPeriod"/>
            </a:pPr>
            <a:r>
              <a:rPr lang="zh-CN" altLang="en-US" dirty="0" smtClean="0">
                <a:latin typeface="微软雅黑" pitchFamily="34" charset="-122"/>
                <a:ea typeface="微软雅黑" pitchFamily="34" charset="-122"/>
              </a:rPr>
              <a:t>在能够反映学生综合应用能力的编程题</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上，反映学生的编程能力在提高</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a:xfrm>
            <a:off x="6228184" y="1556792"/>
            <a:ext cx="2746648" cy="4525963"/>
          </a:xfrm>
        </p:spPr>
        <p:txBody>
          <a:bodyPr>
            <a:normAutofit fontScale="92500"/>
          </a:bodyPr>
          <a:lstStyle/>
          <a:p>
            <a:r>
              <a:rPr lang="zh-CN" altLang="en-US" dirty="0" smtClean="0">
                <a:latin typeface="微软雅黑" pitchFamily="34" charset="-122"/>
                <a:ea typeface="微软雅黑" pitchFamily="34" charset="-122"/>
              </a:rPr>
              <a:t>数据来源</a:t>
            </a:r>
            <a:endParaRPr lang="en-US" altLang="zh-CN" dirty="0" smtClean="0">
              <a:latin typeface="微软雅黑" pitchFamily="34" charset="-122"/>
              <a:ea typeface="微软雅黑" pitchFamily="34" charset="-122"/>
            </a:endParaRPr>
          </a:p>
          <a:p>
            <a:pPr lvl="1"/>
            <a:r>
              <a:rPr lang="zh-CN" altLang="en-US" sz="2100" dirty="0" smtClean="0">
                <a:latin typeface="微软雅黑" pitchFamily="34" charset="-122"/>
                <a:ea typeface="微软雅黑" pitchFamily="34" charset="-122"/>
              </a:rPr>
              <a:t>推免考试考生来源：各个高校优秀学生（大四）</a:t>
            </a:r>
            <a:endParaRPr lang="en-US" altLang="zh-CN" sz="2100" dirty="0" smtClean="0">
              <a:latin typeface="微软雅黑" pitchFamily="34" charset="-122"/>
              <a:ea typeface="微软雅黑" pitchFamily="34" charset="-122"/>
            </a:endParaRPr>
          </a:p>
          <a:p>
            <a:pPr lvl="1"/>
            <a:r>
              <a:rPr lang="zh-CN" altLang="en-US" sz="2100" dirty="0" smtClean="0">
                <a:latin typeface="微软雅黑" pitchFamily="34" charset="-122"/>
                <a:ea typeface="微软雅黑" pitchFamily="34" charset="-122"/>
              </a:rPr>
              <a:t>题目与大一学生的期末考试相近</a:t>
            </a:r>
            <a:endParaRPr lang="en-US" altLang="zh-CN" sz="2100"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结论</a:t>
            </a:r>
            <a:endParaRPr lang="en-US" altLang="zh-CN" dirty="0" smtClean="0"/>
          </a:p>
          <a:p>
            <a:pPr lvl="1"/>
            <a:r>
              <a:rPr lang="zh-CN" altLang="en-US" sz="2200" dirty="0" smtClean="0">
                <a:latin typeface="微软雅黑" pitchFamily="34" charset="-122"/>
                <a:ea typeface="微软雅黑" pitchFamily="34" charset="-122"/>
              </a:rPr>
              <a:t>优秀率、及格率、平均分，北航大一的学生都高于推免研究生</a:t>
            </a:r>
            <a:endParaRPr lang="zh-CN" altLang="en-US" sz="2200" dirty="0">
              <a:latin typeface="微软雅黑" pitchFamily="34" charset="-122"/>
              <a:ea typeface="微软雅黑" pitchFamily="34" charset="-122"/>
            </a:endParaRPr>
          </a:p>
        </p:txBody>
      </p:sp>
      <p:graphicFrame>
        <p:nvGraphicFramePr>
          <p:cNvPr id="4" name="图表 3"/>
          <p:cNvGraphicFramePr/>
          <p:nvPr/>
        </p:nvGraphicFramePr>
        <p:xfrm>
          <a:off x="0" y="1340768"/>
          <a:ext cx="614362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nvGraphicFramePr>
        <p:xfrm>
          <a:off x="0" y="4114800"/>
          <a:ext cx="6228184"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程序设计类课程改革效果</a:t>
            </a:r>
            <a:endParaRPr lang="zh-CN" altLang="en-US" dirty="0"/>
          </a:p>
        </p:txBody>
      </p:sp>
      <p:sp>
        <p:nvSpPr>
          <p:cNvPr id="3" name="内容占位符 2"/>
          <p:cNvSpPr>
            <a:spLocks noGrp="1"/>
          </p:cNvSpPr>
          <p:nvPr>
            <p:ph idx="1"/>
          </p:nvPr>
        </p:nvSpPr>
        <p:spPr>
          <a:xfrm>
            <a:off x="4716016" y="1412776"/>
            <a:ext cx="4248472" cy="5184576"/>
          </a:xfrm>
        </p:spPr>
        <p:txBody>
          <a:bodyPr>
            <a:normAutofit/>
          </a:bodyPr>
          <a:lstStyle/>
          <a:p>
            <a:r>
              <a:rPr lang="zh-CN" altLang="en-US" sz="2600" b="1" dirty="0" smtClean="0">
                <a:solidFill>
                  <a:srgbClr val="000099"/>
                </a:solidFill>
                <a:latin typeface="微软雅黑" pitchFamily="34" charset="-122"/>
                <a:ea typeface="微软雅黑" pitchFamily="34" charset="-122"/>
              </a:rPr>
              <a:t>综合类作业（</a:t>
            </a:r>
            <a:r>
              <a:rPr lang="en-US" altLang="zh-CN" sz="2600" b="1" dirty="0" smtClean="0">
                <a:solidFill>
                  <a:srgbClr val="000099"/>
                </a:solidFill>
                <a:latin typeface="微软雅黑" pitchFamily="34" charset="-122"/>
                <a:ea typeface="微软雅黑" pitchFamily="34" charset="-122"/>
              </a:rPr>
              <a:t>Project</a:t>
            </a:r>
            <a:r>
              <a:rPr lang="zh-CN" altLang="en-US" sz="2600" b="1" dirty="0" smtClean="0">
                <a:solidFill>
                  <a:srgbClr val="000099"/>
                </a:solidFill>
                <a:latin typeface="微软雅黑" pitchFamily="34" charset="-122"/>
                <a:ea typeface="微软雅黑" pitchFamily="34" charset="-122"/>
              </a:rPr>
              <a:t>）</a:t>
            </a:r>
            <a:r>
              <a:rPr lang="zh-CN" altLang="en-US" sz="2600" dirty="0" smtClean="0">
                <a:latin typeface="微软雅黑" pitchFamily="34" charset="-122"/>
                <a:ea typeface="微软雅黑" pitchFamily="34" charset="-122"/>
              </a:rPr>
              <a:t>的设计，帮助学生理解当问题</a:t>
            </a:r>
            <a:r>
              <a:rPr lang="en-US" altLang="zh-CN" sz="2600" dirty="0" smtClean="0">
                <a:latin typeface="微软雅黑" pitchFamily="34" charset="-122"/>
                <a:ea typeface="微软雅黑" pitchFamily="34" charset="-122"/>
              </a:rPr>
              <a:t>N</a:t>
            </a:r>
            <a:r>
              <a:rPr lang="zh-CN" altLang="en-US" sz="2600" dirty="0" smtClean="0">
                <a:latin typeface="微软雅黑" pitchFamily="34" charset="-122"/>
                <a:ea typeface="微软雅黑" pitchFamily="34" charset="-122"/>
              </a:rPr>
              <a:t>变大时，数据结构与算法是如何影响程序性能</a:t>
            </a:r>
            <a:endParaRPr lang="en-US" altLang="zh-CN" sz="2600" b="1" dirty="0" smtClean="0">
              <a:latin typeface="微软雅黑" pitchFamily="34" charset="-122"/>
              <a:ea typeface="微软雅黑" pitchFamily="34" charset="-122"/>
            </a:endParaRPr>
          </a:p>
          <a:p>
            <a:pPr lvl="1"/>
            <a:r>
              <a:rPr lang="zh-CN" altLang="en-US" sz="2000" b="1" dirty="0" smtClean="0">
                <a:latin typeface="微软雅黑" pitchFamily="34" charset="-122"/>
                <a:ea typeface="微软雅黑" pitchFamily="34" charset="-122"/>
              </a:rPr>
              <a:t>题目</a:t>
            </a:r>
            <a:r>
              <a:rPr lang="zh-CN" altLang="en-US" sz="2000" dirty="0" smtClean="0">
                <a:latin typeface="微软雅黑" pitchFamily="34" charset="-122"/>
                <a:ea typeface="微软雅黑" pitchFamily="34" charset="-122"/>
              </a:rPr>
              <a:t>：词频统计（哈利波特全集、</a:t>
            </a:r>
            <a:r>
              <a:rPr lang="zh-CN" altLang="en-US" sz="2000" dirty="0" smtClean="0">
                <a:solidFill>
                  <a:srgbClr val="000099"/>
                </a:solidFill>
                <a:latin typeface="微软雅黑" pitchFamily="34" charset="-122"/>
                <a:ea typeface="微软雅黑" pitchFamily="34" charset="-122"/>
              </a:rPr>
              <a:t>近</a:t>
            </a:r>
            <a:r>
              <a:rPr lang="en-US" altLang="zh-CN" sz="2000" b="1" dirty="0" smtClean="0">
                <a:solidFill>
                  <a:srgbClr val="C00000"/>
                </a:solidFill>
                <a:latin typeface="微软雅黑" pitchFamily="34" charset="-122"/>
                <a:ea typeface="微软雅黑" pitchFamily="34" charset="-122"/>
              </a:rPr>
              <a:t>100</a:t>
            </a:r>
            <a:r>
              <a:rPr lang="zh-CN" altLang="en-US" sz="2000" b="1" dirty="0" smtClean="0">
                <a:solidFill>
                  <a:srgbClr val="C00000"/>
                </a:solidFill>
                <a:latin typeface="微软雅黑" pitchFamily="34" charset="-122"/>
                <a:ea typeface="微软雅黑" pitchFamily="34" charset="-122"/>
              </a:rPr>
              <a:t>万个单词</a:t>
            </a:r>
            <a:r>
              <a:rPr lang="zh-CN" altLang="en-US" sz="2000" dirty="0" smtClean="0">
                <a:solidFill>
                  <a:srgbClr val="000099"/>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性能参与评分）</a:t>
            </a:r>
            <a:endParaRPr lang="en-US" altLang="zh-CN"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贯穿整个学期的作业，学生利用学到的知识不断优化程序</a:t>
            </a:r>
            <a:endParaRPr lang="en-US" altLang="zh-CN"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其中运行最快的是</a:t>
            </a:r>
            <a:r>
              <a:rPr lang="en-US" altLang="zh-CN" sz="2000" b="1" dirty="0" smtClean="0">
                <a:solidFill>
                  <a:srgbClr val="C00000"/>
                </a:solidFill>
                <a:latin typeface="微软雅黑" pitchFamily="34" charset="-122"/>
                <a:ea typeface="微软雅黑" pitchFamily="34" charset="-122"/>
              </a:rPr>
              <a:t>0.093s</a:t>
            </a:r>
            <a:r>
              <a:rPr lang="zh-CN" altLang="en-US" sz="2000" dirty="0" smtClean="0">
                <a:latin typeface="微软雅黑" pitchFamily="34" charset="-122"/>
                <a:ea typeface="微软雅黑" pitchFamily="34" charset="-122"/>
              </a:rPr>
              <a:t>，运行时间最长为</a:t>
            </a:r>
            <a:r>
              <a:rPr lang="en-US" altLang="zh-CN" sz="2000" b="1" dirty="0" smtClean="0">
                <a:solidFill>
                  <a:srgbClr val="C00000"/>
                </a:solidFill>
                <a:latin typeface="微软雅黑" pitchFamily="34" charset="-122"/>
                <a:ea typeface="微软雅黑" pitchFamily="34" charset="-122"/>
              </a:rPr>
              <a:t>155.912s</a:t>
            </a:r>
            <a:endParaRPr lang="en-US" altLang="zh-CN" sz="2000" dirty="0" smtClean="0">
              <a:solidFill>
                <a:srgbClr val="C00000"/>
              </a:solidFill>
              <a:latin typeface="微软雅黑" pitchFamily="34" charset="-122"/>
              <a:ea typeface="微软雅黑" pitchFamily="34" charset="-122"/>
            </a:endParaRPr>
          </a:p>
          <a:p>
            <a:pPr lvl="1"/>
            <a:endParaRPr lang="zh-CN" altLang="en-US" dirty="0">
              <a:latin typeface="微软雅黑" pitchFamily="34" charset="-122"/>
              <a:ea typeface="微软雅黑" pitchFamily="34" charset="-122"/>
            </a:endParaRPr>
          </a:p>
        </p:txBody>
      </p:sp>
      <p:grpSp>
        <p:nvGrpSpPr>
          <p:cNvPr id="8" name="组合 7"/>
          <p:cNvGrpSpPr/>
          <p:nvPr/>
        </p:nvGrpSpPr>
        <p:grpSpPr>
          <a:xfrm>
            <a:off x="251520" y="1268760"/>
            <a:ext cx="4262698" cy="4130030"/>
            <a:chOff x="251520" y="1268760"/>
            <a:chExt cx="4262698" cy="4130030"/>
          </a:xfrm>
        </p:grpSpPr>
        <p:pic>
          <p:nvPicPr>
            <p:cNvPr id="1026" name="Picture 2"/>
            <p:cNvPicPr>
              <a:picLocks noChangeAspect="1" noChangeArrowheads="1"/>
            </p:cNvPicPr>
            <p:nvPr/>
          </p:nvPicPr>
          <p:blipFill>
            <a:blip r:embed="rId3" cstate="print"/>
            <a:srcRect/>
            <a:stretch>
              <a:fillRect/>
            </a:stretch>
          </p:blipFill>
          <p:spPr bwMode="auto">
            <a:xfrm>
              <a:off x="251520" y="1268760"/>
              <a:ext cx="4262698" cy="4130030"/>
            </a:xfrm>
            <a:prstGeom prst="rect">
              <a:avLst/>
            </a:prstGeom>
            <a:noFill/>
            <a:ln w="9525">
              <a:noFill/>
              <a:miter lim="800000"/>
              <a:headEnd/>
              <a:tailEnd/>
            </a:ln>
          </p:spPr>
        </p:pic>
        <p:sp>
          <p:nvSpPr>
            <p:cNvPr id="7" name="矩形 6"/>
            <p:cNvSpPr/>
            <p:nvPr/>
          </p:nvSpPr>
          <p:spPr>
            <a:xfrm>
              <a:off x="755576" y="1988840"/>
              <a:ext cx="792088" cy="3384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51520" y="4098506"/>
            <a:ext cx="4248472" cy="2759494"/>
            <a:chOff x="251520" y="3789040"/>
            <a:chExt cx="4248472" cy="2759494"/>
          </a:xfrm>
        </p:grpSpPr>
        <p:pic>
          <p:nvPicPr>
            <p:cNvPr id="1027" name="Picture 3"/>
            <p:cNvPicPr>
              <a:picLocks noChangeAspect="1" noChangeArrowheads="1"/>
            </p:cNvPicPr>
            <p:nvPr/>
          </p:nvPicPr>
          <p:blipFill>
            <a:blip r:embed="rId4" cstate="print"/>
            <a:srcRect/>
            <a:stretch>
              <a:fillRect/>
            </a:stretch>
          </p:blipFill>
          <p:spPr bwMode="auto">
            <a:xfrm>
              <a:off x="251520" y="3789040"/>
              <a:ext cx="4248472" cy="2759494"/>
            </a:xfrm>
            <a:prstGeom prst="rect">
              <a:avLst/>
            </a:prstGeom>
            <a:noFill/>
            <a:ln w="9525">
              <a:noFill/>
              <a:miter lim="800000"/>
              <a:headEnd/>
              <a:tailEnd/>
            </a:ln>
          </p:spPr>
        </p:pic>
        <p:sp>
          <p:nvSpPr>
            <p:cNvPr id="9" name="矩形 8"/>
            <p:cNvSpPr/>
            <p:nvPr/>
          </p:nvSpPr>
          <p:spPr>
            <a:xfrm>
              <a:off x="755576" y="3861048"/>
              <a:ext cx="792088" cy="259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3635896" y="1844824"/>
            <a:ext cx="864096" cy="38884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3301</TotalTime>
  <Words>3301</Words>
  <Application>Microsoft Office PowerPoint</Application>
  <PresentationFormat>全屏显示(4:3)</PresentationFormat>
  <Paragraphs>629</Paragraphs>
  <Slides>56</Slides>
  <Notes>44</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Office 主题</vt:lpstr>
      <vt:lpstr>幻灯片 1</vt:lpstr>
      <vt:lpstr>幻灯片 2</vt:lpstr>
      <vt:lpstr>幻灯片 3</vt:lpstr>
      <vt:lpstr>课程改革指导思想</vt:lpstr>
      <vt:lpstr>课程的目标</vt:lpstr>
      <vt:lpstr>程序设计类课程改革历程</vt:lpstr>
      <vt:lpstr>程序设计类课程改革效果</vt:lpstr>
      <vt:lpstr>程序设计类课程改革效果</vt:lpstr>
      <vt:lpstr>程序设计类课程改革效果</vt:lpstr>
      <vt:lpstr>程序设计类课程改革效果</vt:lpstr>
      <vt:lpstr>幻灯片 11</vt:lpstr>
      <vt:lpstr>CourseGrading-工具承载教改重任</vt:lpstr>
      <vt:lpstr>CourseGrading工具发展史</vt:lpstr>
      <vt:lpstr>CourseGrading功能架构</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CourseGrading特色</vt:lpstr>
      <vt:lpstr>CourseGrading质量</vt:lpstr>
      <vt:lpstr>CourseGrading质量</vt:lpstr>
      <vt:lpstr>CourseGrading质量</vt:lpstr>
      <vt:lpstr>CourseGrading质量</vt:lpstr>
      <vt:lpstr>CourseGrading质量</vt:lpstr>
      <vt:lpstr>幻灯片 46</vt:lpstr>
      <vt:lpstr>CourseGrading@北航</vt:lpstr>
      <vt:lpstr>CourseGrading@北航</vt:lpstr>
      <vt:lpstr>CourseGrading@北航</vt:lpstr>
      <vt:lpstr>幻灯片 50</vt:lpstr>
      <vt:lpstr>CourseGrading的定位</vt:lpstr>
      <vt:lpstr>CourseGrading的定位</vt:lpstr>
      <vt:lpstr>CourseGrading的定位</vt:lpstr>
      <vt:lpstr>CourseGrading的定位</vt:lpstr>
      <vt:lpstr>与CourseGrading共同发展</vt:lpstr>
      <vt:lpstr>与CourseGrading共同发展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Sure</dc:creator>
  <cp:lastModifiedBy>ZCH</cp:lastModifiedBy>
  <cp:revision>1617</cp:revision>
  <dcterms:created xsi:type="dcterms:W3CDTF">2015-11-29T06:34:23Z</dcterms:created>
  <dcterms:modified xsi:type="dcterms:W3CDTF">2016-11-19T03:28:53Z</dcterms:modified>
</cp:coreProperties>
</file>